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69" r:id="rId4"/>
    <p:sldId id="270" r:id="rId5"/>
    <p:sldId id="267" r:id="rId6"/>
    <p:sldId id="279" r:id="rId7"/>
    <p:sldId id="264" r:id="rId8"/>
    <p:sldId id="275" r:id="rId9"/>
    <p:sldId id="272" r:id="rId10"/>
    <p:sldId id="280" r:id="rId11"/>
    <p:sldId id="276" r:id="rId12"/>
    <p:sldId id="273" r:id="rId13"/>
    <p:sldId id="281" r:id="rId14"/>
    <p:sldId id="283" r:id="rId15"/>
    <p:sldId id="282" r:id="rId16"/>
    <p:sldId id="277" r:id="rId17"/>
    <p:sldId id="265" r:id="rId18"/>
    <p:sldId id="268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821B7-EF00-4070-A0E5-AA007AF6BBD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47359-775A-4611-83C2-B0A03910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1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14B3-242E-4125-94E4-0B20A678FF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1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14B3-242E-4125-94E4-0B20A678FF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3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14B3-242E-4125-94E4-0B20A678FF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47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14B3-242E-4125-94E4-0B20A678FF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1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1B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091" y="0"/>
            <a:ext cx="11222966" cy="2387600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091" y="2479675"/>
            <a:ext cx="1122296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80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77677" y="1690688"/>
            <a:ext cx="5876122" cy="1844608"/>
          </a:xfrm>
        </p:spPr>
        <p:txBody>
          <a:bodyPr wrap="square">
            <a:spAutoFit/>
          </a:bodyPr>
          <a:lstStyle>
            <a:lvl1pPr marL="4763" indent="0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763" indent="0">
              <a:buNone/>
              <a:defRPr>
                <a:solidFill>
                  <a:schemeClr val="bg1"/>
                </a:solidFill>
              </a:defRPr>
            </a:lvl2pPr>
            <a:lvl3pPr marL="4763" indent="0">
              <a:buNone/>
              <a:defRPr/>
            </a:lvl3pPr>
            <a:lvl4pPr marL="4763" indent="0">
              <a:buNone/>
              <a:defRPr/>
            </a:lvl4pPr>
            <a:lvl5pPr marL="4763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416148" y="365125"/>
            <a:ext cx="5798191" cy="1345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Recap </a:t>
            </a:r>
          </a:p>
        </p:txBody>
      </p:sp>
      <p:sp>
        <p:nvSpPr>
          <p:cNvPr id="14" name="AutoShape 3"/>
          <p:cNvSpPr>
            <a:spLocks noChangeAspect="1" noChangeArrowheads="1" noTextEdit="1"/>
          </p:cNvSpPr>
          <p:nvPr userDrawn="1"/>
        </p:nvSpPr>
        <p:spPr bwMode="auto">
          <a:xfrm>
            <a:off x="-6350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-4763" y="-1588"/>
            <a:ext cx="5302250" cy="6858000"/>
          </a:xfrm>
          <a:prstGeom prst="rect">
            <a:avLst/>
          </a:prstGeom>
          <a:solidFill>
            <a:srgbClr val="6821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2411413" y="3706813"/>
            <a:ext cx="412750" cy="1000125"/>
          </a:xfrm>
          <a:custGeom>
            <a:avLst/>
            <a:gdLst>
              <a:gd name="T0" fmla="*/ 260 w 260"/>
              <a:gd name="T1" fmla="*/ 630 h 630"/>
              <a:gd name="T2" fmla="*/ 260 w 260"/>
              <a:gd name="T3" fmla="*/ 218 h 630"/>
              <a:gd name="T4" fmla="*/ 192 w 260"/>
              <a:gd name="T5" fmla="*/ 72 h 630"/>
              <a:gd name="T6" fmla="*/ 157 w 260"/>
              <a:gd name="T7" fmla="*/ 72 h 630"/>
              <a:gd name="T8" fmla="*/ 157 w 260"/>
              <a:gd name="T9" fmla="*/ 0 h 630"/>
              <a:gd name="T10" fmla="*/ 103 w 260"/>
              <a:gd name="T11" fmla="*/ 0 h 630"/>
              <a:gd name="T12" fmla="*/ 103 w 260"/>
              <a:gd name="T13" fmla="*/ 72 h 630"/>
              <a:gd name="T14" fmla="*/ 66 w 260"/>
              <a:gd name="T15" fmla="*/ 72 h 630"/>
              <a:gd name="T16" fmla="*/ 0 w 260"/>
              <a:gd name="T17" fmla="*/ 218 h 630"/>
              <a:gd name="T18" fmla="*/ 0 w 260"/>
              <a:gd name="T19" fmla="*/ 630 h 630"/>
              <a:gd name="T20" fmla="*/ 260 w 260"/>
              <a:gd name="T21" fmla="*/ 63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0" h="630">
                <a:moveTo>
                  <a:pt x="260" y="630"/>
                </a:moveTo>
                <a:lnTo>
                  <a:pt x="260" y="218"/>
                </a:lnTo>
                <a:lnTo>
                  <a:pt x="192" y="72"/>
                </a:lnTo>
                <a:lnTo>
                  <a:pt x="157" y="72"/>
                </a:lnTo>
                <a:lnTo>
                  <a:pt x="157" y="0"/>
                </a:lnTo>
                <a:lnTo>
                  <a:pt x="103" y="0"/>
                </a:lnTo>
                <a:lnTo>
                  <a:pt x="103" y="72"/>
                </a:lnTo>
                <a:lnTo>
                  <a:pt x="66" y="72"/>
                </a:lnTo>
                <a:lnTo>
                  <a:pt x="0" y="218"/>
                </a:lnTo>
                <a:lnTo>
                  <a:pt x="0" y="630"/>
                </a:lnTo>
                <a:lnTo>
                  <a:pt x="260" y="630"/>
                </a:lnTo>
                <a:close/>
              </a:path>
            </a:pathLst>
          </a:custGeom>
          <a:solidFill>
            <a:srgbClr val="EA1E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608263" y="1970088"/>
            <a:ext cx="19050" cy="1736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/>
          <p:cNvSpPr>
            <a:spLocks/>
          </p:cNvSpPr>
          <p:nvPr userDrawn="1"/>
        </p:nvSpPr>
        <p:spPr bwMode="auto">
          <a:xfrm>
            <a:off x="2997200" y="5434013"/>
            <a:ext cx="1373188" cy="549275"/>
          </a:xfrm>
          <a:custGeom>
            <a:avLst/>
            <a:gdLst>
              <a:gd name="T0" fmla="*/ 0 w 865"/>
              <a:gd name="T1" fmla="*/ 0 h 346"/>
              <a:gd name="T2" fmla="*/ 0 w 865"/>
              <a:gd name="T3" fmla="*/ 244 h 346"/>
              <a:gd name="T4" fmla="*/ 432 w 865"/>
              <a:gd name="T5" fmla="*/ 346 h 346"/>
              <a:gd name="T6" fmla="*/ 865 w 865"/>
              <a:gd name="T7" fmla="*/ 244 h 346"/>
              <a:gd name="T8" fmla="*/ 865 w 865"/>
              <a:gd name="T9" fmla="*/ 0 h 346"/>
              <a:gd name="T10" fmla="*/ 0 w 865"/>
              <a:gd name="T11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5" h="346">
                <a:moveTo>
                  <a:pt x="0" y="0"/>
                </a:moveTo>
                <a:lnTo>
                  <a:pt x="0" y="244"/>
                </a:lnTo>
                <a:lnTo>
                  <a:pt x="432" y="346"/>
                </a:lnTo>
                <a:lnTo>
                  <a:pt x="865" y="244"/>
                </a:lnTo>
                <a:lnTo>
                  <a:pt x="865" y="0"/>
                </a:lnTo>
                <a:lnTo>
                  <a:pt x="0" y="0"/>
                </a:lnTo>
                <a:close/>
              </a:path>
            </a:pathLst>
          </a:custGeom>
          <a:solidFill>
            <a:srgbClr val="15D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2373313" y="5118100"/>
            <a:ext cx="2620963" cy="523875"/>
          </a:xfrm>
          <a:custGeom>
            <a:avLst/>
            <a:gdLst>
              <a:gd name="T0" fmla="*/ 826 w 1651"/>
              <a:gd name="T1" fmla="*/ 0 h 330"/>
              <a:gd name="T2" fmla="*/ 0 w 1651"/>
              <a:gd name="T3" fmla="*/ 165 h 330"/>
              <a:gd name="T4" fmla="*/ 826 w 1651"/>
              <a:gd name="T5" fmla="*/ 330 h 330"/>
              <a:gd name="T6" fmla="*/ 1651 w 1651"/>
              <a:gd name="T7" fmla="*/ 165 h 330"/>
              <a:gd name="T8" fmla="*/ 826 w 1651"/>
              <a:gd name="T9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1" h="330">
                <a:moveTo>
                  <a:pt x="826" y="0"/>
                </a:moveTo>
                <a:lnTo>
                  <a:pt x="0" y="165"/>
                </a:lnTo>
                <a:lnTo>
                  <a:pt x="826" y="330"/>
                </a:lnTo>
                <a:lnTo>
                  <a:pt x="1651" y="165"/>
                </a:lnTo>
                <a:lnTo>
                  <a:pt x="826" y="0"/>
                </a:lnTo>
                <a:close/>
              </a:path>
            </a:pathLst>
          </a:custGeom>
          <a:solidFill>
            <a:srgbClr val="15B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 userDrawn="1"/>
        </p:nvSpPr>
        <p:spPr bwMode="auto">
          <a:xfrm>
            <a:off x="3675063" y="2762250"/>
            <a:ext cx="17463" cy="2613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1"/>
          <p:cNvSpPr>
            <a:spLocks/>
          </p:cNvSpPr>
          <p:nvPr userDrawn="1"/>
        </p:nvSpPr>
        <p:spPr bwMode="auto">
          <a:xfrm>
            <a:off x="4208463" y="3529013"/>
            <a:ext cx="96838" cy="55563"/>
          </a:xfrm>
          <a:custGeom>
            <a:avLst/>
            <a:gdLst>
              <a:gd name="T0" fmla="*/ 45 w 45"/>
              <a:gd name="T1" fmla="*/ 26 h 26"/>
              <a:gd name="T2" fmla="*/ 45 w 45"/>
              <a:gd name="T3" fmla="*/ 23 h 26"/>
              <a:gd name="T4" fmla="*/ 23 w 45"/>
              <a:gd name="T5" fmla="*/ 0 h 26"/>
              <a:gd name="T6" fmla="*/ 0 w 45"/>
              <a:gd name="T7" fmla="*/ 23 h 26"/>
              <a:gd name="T8" fmla="*/ 0 w 45"/>
              <a:gd name="T9" fmla="*/ 26 h 26"/>
              <a:gd name="T10" fmla="*/ 45 w 45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26">
                <a:moveTo>
                  <a:pt x="45" y="26"/>
                </a:moveTo>
                <a:cubicBezTo>
                  <a:pt x="45" y="25"/>
                  <a:pt x="45" y="24"/>
                  <a:pt x="45" y="23"/>
                </a:cubicBezTo>
                <a:cubicBezTo>
                  <a:pt x="45" y="10"/>
                  <a:pt x="35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4"/>
                  <a:pt x="0" y="25"/>
                  <a:pt x="0" y="26"/>
                </a:cubicBezTo>
                <a:lnTo>
                  <a:pt x="45" y="26"/>
                </a:lnTo>
                <a:close/>
              </a:path>
            </a:pathLst>
          </a:custGeom>
          <a:solidFill>
            <a:srgbClr val="6BC2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/>
          <p:cNvSpPr>
            <a:spLocks/>
          </p:cNvSpPr>
          <p:nvPr userDrawn="1"/>
        </p:nvSpPr>
        <p:spPr bwMode="auto">
          <a:xfrm>
            <a:off x="3881438" y="3578225"/>
            <a:ext cx="736600" cy="420688"/>
          </a:xfrm>
          <a:custGeom>
            <a:avLst/>
            <a:gdLst>
              <a:gd name="T0" fmla="*/ 338 w 340"/>
              <a:gd name="T1" fmla="*/ 194 h 194"/>
              <a:gd name="T2" fmla="*/ 340 w 340"/>
              <a:gd name="T3" fmla="*/ 170 h 194"/>
              <a:gd name="T4" fmla="*/ 170 w 340"/>
              <a:gd name="T5" fmla="*/ 0 h 194"/>
              <a:gd name="T6" fmla="*/ 0 w 340"/>
              <a:gd name="T7" fmla="*/ 170 h 194"/>
              <a:gd name="T8" fmla="*/ 1 w 340"/>
              <a:gd name="T9" fmla="*/ 194 h 194"/>
              <a:gd name="T10" fmla="*/ 338 w 340"/>
              <a:gd name="T11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0" h="194">
                <a:moveTo>
                  <a:pt x="338" y="194"/>
                </a:moveTo>
                <a:cubicBezTo>
                  <a:pt x="340" y="187"/>
                  <a:pt x="340" y="179"/>
                  <a:pt x="340" y="170"/>
                </a:cubicBezTo>
                <a:cubicBezTo>
                  <a:pt x="340" y="76"/>
                  <a:pt x="264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179"/>
                  <a:pt x="0" y="187"/>
                  <a:pt x="1" y="194"/>
                </a:cubicBezTo>
                <a:lnTo>
                  <a:pt x="338" y="194"/>
                </a:lnTo>
                <a:close/>
              </a:path>
            </a:pathLst>
          </a:custGeom>
          <a:solidFill>
            <a:srgbClr val="00B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3"/>
          <p:cNvSpPr>
            <a:spLocks/>
          </p:cNvSpPr>
          <p:nvPr userDrawn="1"/>
        </p:nvSpPr>
        <p:spPr bwMode="auto">
          <a:xfrm>
            <a:off x="3787775" y="3984625"/>
            <a:ext cx="938213" cy="198438"/>
          </a:xfrm>
          <a:custGeom>
            <a:avLst/>
            <a:gdLst>
              <a:gd name="T0" fmla="*/ 0 w 591"/>
              <a:gd name="T1" fmla="*/ 0 h 125"/>
              <a:gd name="T2" fmla="*/ 19 w 591"/>
              <a:gd name="T3" fmla="*/ 125 h 125"/>
              <a:gd name="T4" fmla="*/ 563 w 591"/>
              <a:gd name="T5" fmla="*/ 125 h 125"/>
              <a:gd name="T6" fmla="*/ 591 w 591"/>
              <a:gd name="T7" fmla="*/ 0 h 125"/>
              <a:gd name="T8" fmla="*/ 0 w 591"/>
              <a:gd name="T9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1" h="125">
                <a:moveTo>
                  <a:pt x="0" y="0"/>
                </a:moveTo>
                <a:lnTo>
                  <a:pt x="19" y="125"/>
                </a:lnTo>
                <a:lnTo>
                  <a:pt x="563" y="125"/>
                </a:lnTo>
                <a:lnTo>
                  <a:pt x="591" y="0"/>
                </a:lnTo>
                <a:lnTo>
                  <a:pt x="0" y="0"/>
                </a:lnTo>
                <a:close/>
              </a:path>
            </a:pathLst>
          </a:custGeom>
          <a:solidFill>
            <a:srgbClr val="6BC2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4"/>
          <p:cNvSpPr>
            <a:spLocks noChangeArrowheads="1"/>
          </p:cNvSpPr>
          <p:nvPr userDrawn="1"/>
        </p:nvSpPr>
        <p:spPr bwMode="auto">
          <a:xfrm>
            <a:off x="4248150" y="2287588"/>
            <a:ext cx="19050" cy="131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5"/>
          <p:cNvSpPr>
            <a:spLocks noChangeArrowheads="1"/>
          </p:cNvSpPr>
          <p:nvPr userDrawn="1"/>
        </p:nvSpPr>
        <p:spPr bwMode="auto">
          <a:xfrm>
            <a:off x="230188" y="5054600"/>
            <a:ext cx="1493838" cy="320675"/>
          </a:xfrm>
          <a:prstGeom prst="ellipse">
            <a:avLst/>
          </a:prstGeom>
          <a:solidFill>
            <a:srgbClr val="FE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/>
          <p:cNvSpPr>
            <a:spLocks/>
          </p:cNvSpPr>
          <p:nvPr userDrawn="1"/>
        </p:nvSpPr>
        <p:spPr bwMode="auto">
          <a:xfrm>
            <a:off x="488950" y="4648200"/>
            <a:ext cx="995363" cy="655638"/>
          </a:xfrm>
          <a:custGeom>
            <a:avLst/>
            <a:gdLst>
              <a:gd name="T0" fmla="*/ 0 w 459"/>
              <a:gd name="T1" fmla="*/ 281 h 303"/>
              <a:gd name="T2" fmla="*/ 108 w 459"/>
              <a:gd name="T3" fmla="*/ 0 h 303"/>
              <a:gd name="T4" fmla="*/ 229 w 459"/>
              <a:gd name="T5" fmla="*/ 40 h 303"/>
              <a:gd name="T6" fmla="*/ 350 w 459"/>
              <a:gd name="T7" fmla="*/ 0 h 303"/>
              <a:gd name="T8" fmla="*/ 459 w 459"/>
              <a:gd name="T9" fmla="*/ 281 h 303"/>
              <a:gd name="T10" fmla="*/ 229 w 459"/>
              <a:gd name="T11" fmla="*/ 303 h 303"/>
              <a:gd name="T12" fmla="*/ 0 w 459"/>
              <a:gd name="T13" fmla="*/ 28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9" h="303">
                <a:moveTo>
                  <a:pt x="0" y="281"/>
                </a:moveTo>
                <a:cubicBezTo>
                  <a:pt x="0" y="281"/>
                  <a:pt x="65" y="0"/>
                  <a:pt x="108" y="0"/>
                </a:cubicBezTo>
                <a:cubicBezTo>
                  <a:pt x="151" y="0"/>
                  <a:pt x="160" y="39"/>
                  <a:pt x="229" y="40"/>
                </a:cubicBezTo>
                <a:cubicBezTo>
                  <a:pt x="298" y="39"/>
                  <a:pt x="307" y="0"/>
                  <a:pt x="350" y="0"/>
                </a:cubicBezTo>
                <a:cubicBezTo>
                  <a:pt x="394" y="0"/>
                  <a:pt x="459" y="281"/>
                  <a:pt x="459" y="281"/>
                </a:cubicBezTo>
                <a:cubicBezTo>
                  <a:pt x="459" y="281"/>
                  <a:pt x="309" y="303"/>
                  <a:pt x="229" y="303"/>
                </a:cubicBezTo>
                <a:cubicBezTo>
                  <a:pt x="149" y="303"/>
                  <a:pt x="0" y="281"/>
                  <a:pt x="0" y="281"/>
                </a:cubicBezTo>
              </a:path>
            </a:pathLst>
          </a:custGeom>
          <a:solidFill>
            <a:srgbClr val="FFF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7"/>
          <p:cNvSpPr>
            <a:spLocks/>
          </p:cNvSpPr>
          <p:nvPr userDrawn="1"/>
        </p:nvSpPr>
        <p:spPr bwMode="auto">
          <a:xfrm>
            <a:off x="509588" y="5151438"/>
            <a:ext cx="958850" cy="88900"/>
          </a:xfrm>
          <a:custGeom>
            <a:avLst/>
            <a:gdLst>
              <a:gd name="T0" fmla="*/ 226 w 443"/>
              <a:gd name="T1" fmla="*/ 31 h 41"/>
              <a:gd name="T2" fmla="*/ 0 w 443"/>
              <a:gd name="T3" fmla="*/ 13 h 41"/>
              <a:gd name="T4" fmla="*/ 3 w 443"/>
              <a:gd name="T5" fmla="*/ 0 h 41"/>
              <a:gd name="T6" fmla="*/ 439 w 443"/>
              <a:gd name="T7" fmla="*/ 0 h 41"/>
              <a:gd name="T8" fmla="*/ 443 w 443"/>
              <a:gd name="T9" fmla="*/ 13 h 41"/>
              <a:gd name="T10" fmla="*/ 226 w 443"/>
              <a:gd name="T11" fmla="*/ 3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3" h="41">
                <a:moveTo>
                  <a:pt x="226" y="31"/>
                </a:moveTo>
                <a:cubicBezTo>
                  <a:pt x="96" y="31"/>
                  <a:pt x="1" y="13"/>
                  <a:pt x="0" y="13"/>
                </a:cubicBezTo>
                <a:cubicBezTo>
                  <a:pt x="3" y="0"/>
                  <a:pt x="3" y="0"/>
                  <a:pt x="3" y="0"/>
                </a:cubicBezTo>
                <a:cubicBezTo>
                  <a:pt x="5" y="1"/>
                  <a:pt x="215" y="41"/>
                  <a:pt x="439" y="0"/>
                </a:cubicBezTo>
                <a:cubicBezTo>
                  <a:pt x="443" y="13"/>
                  <a:pt x="443" y="13"/>
                  <a:pt x="443" y="13"/>
                </a:cubicBezTo>
                <a:cubicBezTo>
                  <a:pt x="366" y="27"/>
                  <a:pt x="292" y="31"/>
                  <a:pt x="226" y="31"/>
                </a:cubicBezTo>
              </a:path>
            </a:pathLst>
          </a:custGeom>
          <a:solidFill>
            <a:srgbClr val="15B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8"/>
          <p:cNvSpPr>
            <a:spLocks noChangeArrowheads="1"/>
          </p:cNvSpPr>
          <p:nvPr userDrawn="1"/>
        </p:nvSpPr>
        <p:spPr bwMode="auto">
          <a:xfrm>
            <a:off x="968375" y="2790825"/>
            <a:ext cx="17463" cy="198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9"/>
          <p:cNvSpPr>
            <a:spLocks/>
          </p:cNvSpPr>
          <p:nvPr userDrawn="1"/>
        </p:nvSpPr>
        <p:spPr bwMode="auto">
          <a:xfrm>
            <a:off x="987425" y="3644900"/>
            <a:ext cx="1123950" cy="347663"/>
          </a:xfrm>
          <a:custGeom>
            <a:avLst/>
            <a:gdLst>
              <a:gd name="T0" fmla="*/ 0 w 519"/>
              <a:gd name="T1" fmla="*/ 45 h 160"/>
              <a:gd name="T2" fmla="*/ 260 w 519"/>
              <a:gd name="T3" fmla="*/ 160 h 160"/>
              <a:gd name="T4" fmla="*/ 519 w 519"/>
              <a:gd name="T5" fmla="*/ 45 h 160"/>
              <a:gd name="T6" fmla="*/ 262 w 519"/>
              <a:gd name="T7" fmla="*/ 0 h 160"/>
              <a:gd name="T8" fmla="*/ 0 w 519"/>
              <a:gd name="T9" fmla="*/ 4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9" h="160">
                <a:moveTo>
                  <a:pt x="0" y="45"/>
                </a:moveTo>
                <a:cubicBezTo>
                  <a:pt x="0" y="45"/>
                  <a:pt x="5" y="160"/>
                  <a:pt x="260" y="160"/>
                </a:cubicBezTo>
                <a:cubicBezTo>
                  <a:pt x="514" y="160"/>
                  <a:pt x="519" y="45"/>
                  <a:pt x="519" y="45"/>
                </a:cubicBezTo>
                <a:cubicBezTo>
                  <a:pt x="262" y="0"/>
                  <a:pt x="262" y="0"/>
                  <a:pt x="262" y="0"/>
                </a:cubicBezTo>
                <a:lnTo>
                  <a:pt x="0" y="45"/>
                </a:lnTo>
                <a:close/>
              </a:path>
            </a:pathLst>
          </a:custGeom>
          <a:solidFill>
            <a:srgbClr val="FF8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0"/>
          <p:cNvSpPr>
            <a:spLocks/>
          </p:cNvSpPr>
          <p:nvPr userDrawn="1"/>
        </p:nvSpPr>
        <p:spPr bwMode="auto">
          <a:xfrm>
            <a:off x="1200150" y="3411538"/>
            <a:ext cx="700088" cy="441325"/>
          </a:xfrm>
          <a:custGeom>
            <a:avLst/>
            <a:gdLst>
              <a:gd name="T0" fmla="*/ 323 w 323"/>
              <a:gd name="T1" fmla="*/ 170 h 204"/>
              <a:gd name="T2" fmla="*/ 295 w 323"/>
              <a:gd name="T3" fmla="*/ 0 h 204"/>
              <a:gd name="T4" fmla="*/ 162 w 323"/>
              <a:gd name="T5" fmla="*/ 20 h 204"/>
              <a:gd name="T6" fmla="*/ 28 w 323"/>
              <a:gd name="T7" fmla="*/ 0 h 204"/>
              <a:gd name="T8" fmla="*/ 0 w 323"/>
              <a:gd name="T9" fmla="*/ 170 h 204"/>
              <a:gd name="T10" fmla="*/ 164 w 323"/>
              <a:gd name="T11" fmla="*/ 204 h 204"/>
              <a:gd name="T12" fmla="*/ 323 w 323"/>
              <a:gd name="T13" fmla="*/ 17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3" h="204">
                <a:moveTo>
                  <a:pt x="323" y="170"/>
                </a:moveTo>
                <a:cubicBezTo>
                  <a:pt x="295" y="0"/>
                  <a:pt x="295" y="0"/>
                  <a:pt x="295" y="0"/>
                </a:cubicBezTo>
                <a:cubicBezTo>
                  <a:pt x="162" y="20"/>
                  <a:pt x="162" y="20"/>
                  <a:pt x="162" y="2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0"/>
                  <a:pt x="55" y="204"/>
                  <a:pt x="164" y="204"/>
                </a:cubicBezTo>
                <a:cubicBezTo>
                  <a:pt x="273" y="204"/>
                  <a:pt x="323" y="170"/>
                  <a:pt x="323" y="170"/>
                </a:cubicBezTo>
              </a:path>
            </a:pathLst>
          </a:custGeom>
          <a:solidFill>
            <a:srgbClr val="FF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/>
          <p:cNvSpPr>
            <a:spLocks/>
          </p:cNvSpPr>
          <p:nvPr userDrawn="1"/>
        </p:nvSpPr>
        <p:spPr bwMode="auto">
          <a:xfrm>
            <a:off x="1184275" y="3716338"/>
            <a:ext cx="730250" cy="115888"/>
          </a:xfrm>
          <a:custGeom>
            <a:avLst/>
            <a:gdLst>
              <a:gd name="T0" fmla="*/ 172 w 337"/>
              <a:gd name="T1" fmla="*/ 53 h 53"/>
              <a:gd name="T2" fmla="*/ 104 w 337"/>
              <a:gd name="T3" fmla="*/ 48 h 53"/>
              <a:gd name="T4" fmla="*/ 0 w 337"/>
              <a:gd name="T5" fmla="*/ 18 h 53"/>
              <a:gd name="T6" fmla="*/ 9 w 337"/>
              <a:gd name="T7" fmla="*/ 0 h 53"/>
              <a:gd name="T8" fmla="*/ 9 w 337"/>
              <a:gd name="T9" fmla="*/ 0 h 53"/>
              <a:gd name="T10" fmla="*/ 108 w 337"/>
              <a:gd name="T11" fmla="*/ 28 h 53"/>
              <a:gd name="T12" fmla="*/ 329 w 337"/>
              <a:gd name="T13" fmla="*/ 0 h 53"/>
              <a:gd name="T14" fmla="*/ 337 w 337"/>
              <a:gd name="T15" fmla="*/ 18 h 53"/>
              <a:gd name="T16" fmla="*/ 172 w 337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" h="53">
                <a:moveTo>
                  <a:pt x="172" y="53"/>
                </a:moveTo>
                <a:cubicBezTo>
                  <a:pt x="147" y="53"/>
                  <a:pt x="123" y="51"/>
                  <a:pt x="104" y="48"/>
                </a:cubicBezTo>
                <a:cubicBezTo>
                  <a:pt x="42" y="38"/>
                  <a:pt x="2" y="18"/>
                  <a:pt x="0" y="18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49" y="19"/>
                  <a:pt x="108" y="28"/>
                </a:cubicBezTo>
                <a:cubicBezTo>
                  <a:pt x="162" y="37"/>
                  <a:pt x="244" y="39"/>
                  <a:pt x="329" y="0"/>
                </a:cubicBezTo>
                <a:cubicBezTo>
                  <a:pt x="337" y="18"/>
                  <a:pt x="337" y="18"/>
                  <a:pt x="337" y="18"/>
                </a:cubicBezTo>
                <a:cubicBezTo>
                  <a:pt x="279" y="45"/>
                  <a:pt x="221" y="53"/>
                  <a:pt x="172" y="53"/>
                </a:cubicBezTo>
              </a:path>
            </a:pathLst>
          </a:custGeom>
          <a:solidFill>
            <a:srgbClr val="FF8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2"/>
          <p:cNvSpPr>
            <a:spLocks noChangeArrowheads="1"/>
          </p:cNvSpPr>
          <p:nvPr userDrawn="1"/>
        </p:nvSpPr>
        <p:spPr bwMode="auto">
          <a:xfrm>
            <a:off x="1539875" y="2314575"/>
            <a:ext cx="19050" cy="11985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3"/>
          <p:cNvSpPr>
            <a:spLocks noChangeArrowheads="1"/>
          </p:cNvSpPr>
          <p:nvPr userDrawn="1"/>
        </p:nvSpPr>
        <p:spPr bwMode="auto">
          <a:xfrm>
            <a:off x="2468563" y="4125913"/>
            <a:ext cx="295275" cy="522288"/>
          </a:xfrm>
          <a:prstGeom prst="rect">
            <a:avLst/>
          </a:prstGeom>
          <a:solidFill>
            <a:srgbClr val="B217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4"/>
          <p:cNvSpPr>
            <a:spLocks noChangeArrowheads="1"/>
          </p:cNvSpPr>
          <p:nvPr userDrawn="1"/>
        </p:nvSpPr>
        <p:spPr bwMode="auto">
          <a:xfrm>
            <a:off x="2468563" y="4706938"/>
            <a:ext cx="295275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5"/>
          <p:cNvSpPr>
            <a:spLocks/>
          </p:cNvSpPr>
          <p:nvPr userDrawn="1"/>
        </p:nvSpPr>
        <p:spPr bwMode="auto">
          <a:xfrm>
            <a:off x="1722438" y="488950"/>
            <a:ext cx="2389188" cy="1566863"/>
          </a:xfrm>
          <a:custGeom>
            <a:avLst/>
            <a:gdLst>
              <a:gd name="T0" fmla="*/ 903 w 1103"/>
              <a:gd name="T1" fmla="*/ 412 h 724"/>
              <a:gd name="T2" fmla="*/ 1103 w 1103"/>
              <a:gd name="T3" fmla="*/ 156 h 724"/>
              <a:gd name="T4" fmla="*/ 848 w 1103"/>
              <a:gd name="T5" fmla="*/ 0 h 724"/>
              <a:gd name="T6" fmla="*/ 696 w 1103"/>
              <a:gd name="T7" fmla="*/ 277 h 724"/>
              <a:gd name="T8" fmla="*/ 268 w 1103"/>
              <a:gd name="T9" fmla="*/ 277 h 724"/>
              <a:gd name="T10" fmla="*/ 268 w 1103"/>
              <a:gd name="T11" fmla="*/ 277 h 724"/>
              <a:gd name="T12" fmla="*/ 268 w 1103"/>
              <a:gd name="T13" fmla="*/ 277 h 724"/>
              <a:gd name="T14" fmla="*/ 79 w 1103"/>
              <a:gd name="T15" fmla="*/ 400 h 724"/>
              <a:gd name="T16" fmla="*/ 167 w 1103"/>
              <a:gd name="T17" fmla="*/ 419 h 724"/>
              <a:gd name="T18" fmla="*/ 274 w 1103"/>
              <a:gd name="T19" fmla="*/ 348 h 724"/>
              <a:gd name="T20" fmla="*/ 347 w 1103"/>
              <a:gd name="T21" fmla="*/ 348 h 724"/>
              <a:gd name="T22" fmla="*/ 232 w 1103"/>
              <a:gd name="T23" fmla="*/ 393 h 724"/>
              <a:gd name="T24" fmla="*/ 232 w 1103"/>
              <a:gd name="T25" fmla="*/ 393 h 724"/>
              <a:gd name="T26" fmla="*/ 0 w 1103"/>
              <a:gd name="T27" fmla="*/ 590 h 724"/>
              <a:gd name="T28" fmla="*/ 89 w 1103"/>
              <a:gd name="T29" fmla="*/ 597 h 724"/>
              <a:gd name="T30" fmla="*/ 262 w 1103"/>
              <a:gd name="T31" fmla="*/ 451 h 724"/>
              <a:gd name="T32" fmla="*/ 386 w 1103"/>
              <a:gd name="T33" fmla="*/ 399 h 724"/>
              <a:gd name="T34" fmla="*/ 244 w 1103"/>
              <a:gd name="T35" fmla="*/ 480 h 724"/>
              <a:gd name="T36" fmla="*/ 54 w 1103"/>
              <a:gd name="T37" fmla="*/ 701 h 724"/>
              <a:gd name="T38" fmla="*/ 143 w 1103"/>
              <a:gd name="T39" fmla="*/ 694 h 724"/>
              <a:gd name="T40" fmla="*/ 279 w 1103"/>
              <a:gd name="T41" fmla="*/ 536 h 724"/>
              <a:gd name="T42" fmla="*/ 413 w 1103"/>
              <a:gd name="T43" fmla="*/ 448 h 724"/>
              <a:gd name="T44" fmla="*/ 266 w 1103"/>
              <a:gd name="T45" fmla="*/ 567 h 724"/>
              <a:gd name="T46" fmla="*/ 383 w 1103"/>
              <a:gd name="T47" fmla="*/ 703 h 724"/>
              <a:gd name="T48" fmla="*/ 389 w 1103"/>
              <a:gd name="T49" fmla="*/ 614 h 724"/>
              <a:gd name="T50" fmla="*/ 351 w 1103"/>
              <a:gd name="T51" fmla="*/ 569 h 724"/>
              <a:gd name="T52" fmla="*/ 520 w 1103"/>
              <a:gd name="T53" fmla="*/ 480 h 724"/>
              <a:gd name="T54" fmla="*/ 672 w 1103"/>
              <a:gd name="T55" fmla="*/ 488 h 724"/>
              <a:gd name="T56" fmla="*/ 648 w 1103"/>
              <a:gd name="T57" fmla="*/ 574 h 724"/>
              <a:gd name="T58" fmla="*/ 480 w 1103"/>
              <a:gd name="T59" fmla="*/ 621 h 724"/>
              <a:gd name="T60" fmla="*/ 434 w 1103"/>
              <a:gd name="T61" fmla="*/ 703 h 724"/>
              <a:gd name="T62" fmla="*/ 562 w 1103"/>
              <a:gd name="T63" fmla="*/ 667 h 724"/>
              <a:gd name="T64" fmla="*/ 671 w 1103"/>
              <a:gd name="T65" fmla="*/ 636 h 724"/>
              <a:gd name="T66" fmla="*/ 746 w 1103"/>
              <a:gd name="T67" fmla="*/ 615 h 724"/>
              <a:gd name="T68" fmla="*/ 746 w 1103"/>
              <a:gd name="T69" fmla="*/ 615 h 724"/>
              <a:gd name="T70" fmla="*/ 746 w 1103"/>
              <a:gd name="T71" fmla="*/ 615 h 724"/>
              <a:gd name="T72" fmla="*/ 903 w 1103"/>
              <a:gd name="T73" fmla="*/ 412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03" h="724">
                <a:moveTo>
                  <a:pt x="903" y="412"/>
                </a:moveTo>
                <a:cubicBezTo>
                  <a:pt x="1103" y="156"/>
                  <a:pt x="1103" y="156"/>
                  <a:pt x="1103" y="156"/>
                </a:cubicBezTo>
                <a:cubicBezTo>
                  <a:pt x="848" y="0"/>
                  <a:pt x="848" y="0"/>
                  <a:pt x="848" y="0"/>
                </a:cubicBezTo>
                <a:cubicBezTo>
                  <a:pt x="696" y="277"/>
                  <a:pt x="696" y="277"/>
                  <a:pt x="696" y="277"/>
                </a:cubicBezTo>
                <a:cubicBezTo>
                  <a:pt x="268" y="277"/>
                  <a:pt x="268" y="277"/>
                  <a:pt x="268" y="277"/>
                </a:cubicBezTo>
                <a:cubicBezTo>
                  <a:pt x="268" y="277"/>
                  <a:pt x="268" y="277"/>
                  <a:pt x="268" y="277"/>
                </a:cubicBezTo>
                <a:cubicBezTo>
                  <a:pt x="268" y="277"/>
                  <a:pt x="268" y="277"/>
                  <a:pt x="268" y="277"/>
                </a:cubicBezTo>
                <a:cubicBezTo>
                  <a:pt x="79" y="400"/>
                  <a:pt x="79" y="400"/>
                  <a:pt x="79" y="400"/>
                </a:cubicBezTo>
                <a:cubicBezTo>
                  <a:pt x="98" y="430"/>
                  <a:pt x="137" y="438"/>
                  <a:pt x="167" y="419"/>
                </a:cubicBezTo>
                <a:cubicBezTo>
                  <a:pt x="274" y="348"/>
                  <a:pt x="274" y="348"/>
                  <a:pt x="274" y="348"/>
                </a:cubicBezTo>
                <a:cubicBezTo>
                  <a:pt x="347" y="348"/>
                  <a:pt x="347" y="348"/>
                  <a:pt x="347" y="348"/>
                </a:cubicBezTo>
                <a:cubicBezTo>
                  <a:pt x="232" y="393"/>
                  <a:pt x="232" y="393"/>
                  <a:pt x="232" y="393"/>
                </a:cubicBezTo>
                <a:cubicBezTo>
                  <a:pt x="232" y="393"/>
                  <a:pt x="232" y="393"/>
                  <a:pt x="232" y="393"/>
                </a:cubicBezTo>
                <a:cubicBezTo>
                  <a:pt x="0" y="590"/>
                  <a:pt x="0" y="590"/>
                  <a:pt x="0" y="590"/>
                </a:cubicBezTo>
                <a:cubicBezTo>
                  <a:pt x="23" y="617"/>
                  <a:pt x="63" y="620"/>
                  <a:pt x="89" y="597"/>
                </a:cubicBezTo>
                <a:cubicBezTo>
                  <a:pt x="262" y="451"/>
                  <a:pt x="262" y="451"/>
                  <a:pt x="262" y="451"/>
                </a:cubicBezTo>
                <a:cubicBezTo>
                  <a:pt x="386" y="399"/>
                  <a:pt x="386" y="399"/>
                  <a:pt x="386" y="399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54" y="701"/>
                  <a:pt x="54" y="701"/>
                  <a:pt x="54" y="701"/>
                </a:cubicBezTo>
                <a:cubicBezTo>
                  <a:pt x="80" y="724"/>
                  <a:pt x="120" y="721"/>
                  <a:pt x="143" y="694"/>
                </a:cubicBezTo>
                <a:cubicBezTo>
                  <a:pt x="279" y="536"/>
                  <a:pt x="279" y="536"/>
                  <a:pt x="279" y="536"/>
                </a:cubicBezTo>
                <a:cubicBezTo>
                  <a:pt x="413" y="448"/>
                  <a:pt x="413" y="448"/>
                  <a:pt x="413" y="448"/>
                </a:cubicBezTo>
                <a:cubicBezTo>
                  <a:pt x="266" y="567"/>
                  <a:pt x="266" y="567"/>
                  <a:pt x="266" y="567"/>
                </a:cubicBezTo>
                <a:cubicBezTo>
                  <a:pt x="383" y="703"/>
                  <a:pt x="383" y="703"/>
                  <a:pt x="383" y="703"/>
                </a:cubicBezTo>
                <a:cubicBezTo>
                  <a:pt x="409" y="680"/>
                  <a:pt x="412" y="640"/>
                  <a:pt x="389" y="614"/>
                </a:cubicBezTo>
                <a:cubicBezTo>
                  <a:pt x="351" y="569"/>
                  <a:pt x="351" y="569"/>
                  <a:pt x="351" y="569"/>
                </a:cubicBezTo>
                <a:cubicBezTo>
                  <a:pt x="520" y="480"/>
                  <a:pt x="520" y="480"/>
                  <a:pt x="520" y="480"/>
                </a:cubicBezTo>
                <a:cubicBezTo>
                  <a:pt x="520" y="480"/>
                  <a:pt x="614" y="416"/>
                  <a:pt x="672" y="488"/>
                </a:cubicBezTo>
                <a:cubicBezTo>
                  <a:pt x="698" y="522"/>
                  <a:pt x="693" y="558"/>
                  <a:pt x="648" y="574"/>
                </a:cubicBezTo>
                <a:cubicBezTo>
                  <a:pt x="480" y="621"/>
                  <a:pt x="480" y="621"/>
                  <a:pt x="480" y="621"/>
                </a:cubicBezTo>
                <a:cubicBezTo>
                  <a:pt x="444" y="631"/>
                  <a:pt x="424" y="668"/>
                  <a:pt x="434" y="703"/>
                </a:cubicBezTo>
                <a:cubicBezTo>
                  <a:pt x="562" y="667"/>
                  <a:pt x="562" y="667"/>
                  <a:pt x="562" y="667"/>
                </a:cubicBezTo>
                <a:cubicBezTo>
                  <a:pt x="671" y="636"/>
                  <a:pt x="671" y="636"/>
                  <a:pt x="671" y="636"/>
                </a:cubicBezTo>
                <a:cubicBezTo>
                  <a:pt x="746" y="615"/>
                  <a:pt x="746" y="615"/>
                  <a:pt x="746" y="615"/>
                </a:cubicBezTo>
                <a:cubicBezTo>
                  <a:pt x="746" y="615"/>
                  <a:pt x="746" y="615"/>
                  <a:pt x="746" y="615"/>
                </a:cubicBezTo>
                <a:cubicBezTo>
                  <a:pt x="746" y="615"/>
                  <a:pt x="746" y="615"/>
                  <a:pt x="746" y="615"/>
                </a:cubicBezTo>
                <a:lnTo>
                  <a:pt x="903" y="412"/>
                </a:lnTo>
                <a:close/>
              </a:path>
            </a:pathLst>
          </a:custGeom>
          <a:solidFill>
            <a:srgbClr val="FE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6"/>
          <p:cNvSpPr>
            <a:spLocks/>
          </p:cNvSpPr>
          <p:nvPr userDrawn="1"/>
        </p:nvSpPr>
        <p:spPr bwMode="auto">
          <a:xfrm>
            <a:off x="887413" y="2189163"/>
            <a:ext cx="3459163" cy="638175"/>
          </a:xfrm>
          <a:custGeom>
            <a:avLst/>
            <a:gdLst>
              <a:gd name="T0" fmla="*/ 0 w 2179"/>
              <a:gd name="T1" fmla="*/ 338 h 402"/>
              <a:gd name="T2" fmla="*/ 10 w 2179"/>
              <a:gd name="T3" fmla="*/ 402 h 402"/>
              <a:gd name="T4" fmla="*/ 2179 w 2179"/>
              <a:gd name="T5" fmla="*/ 64 h 402"/>
              <a:gd name="T6" fmla="*/ 2168 w 2179"/>
              <a:gd name="T7" fmla="*/ 0 h 402"/>
              <a:gd name="T8" fmla="*/ 0 w 2179"/>
              <a:gd name="T9" fmla="*/ 338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9" h="402">
                <a:moveTo>
                  <a:pt x="0" y="338"/>
                </a:moveTo>
                <a:lnTo>
                  <a:pt x="10" y="402"/>
                </a:lnTo>
                <a:lnTo>
                  <a:pt x="2179" y="64"/>
                </a:lnTo>
                <a:lnTo>
                  <a:pt x="2168" y="0"/>
                </a:lnTo>
                <a:lnTo>
                  <a:pt x="0" y="338"/>
                </a:lnTo>
                <a:close/>
              </a:path>
            </a:pathLst>
          </a:custGeom>
          <a:solidFill>
            <a:srgbClr val="BDD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7"/>
          <p:cNvSpPr>
            <a:spLocks/>
          </p:cNvSpPr>
          <p:nvPr userDrawn="1"/>
        </p:nvSpPr>
        <p:spPr bwMode="auto">
          <a:xfrm>
            <a:off x="1466850" y="2238375"/>
            <a:ext cx="2301875" cy="569913"/>
          </a:xfrm>
          <a:custGeom>
            <a:avLst/>
            <a:gdLst>
              <a:gd name="T0" fmla="*/ 12 w 1450"/>
              <a:gd name="T1" fmla="*/ 0 h 359"/>
              <a:gd name="T2" fmla="*/ 0 w 1450"/>
              <a:gd name="T3" fmla="*/ 63 h 359"/>
              <a:gd name="T4" fmla="*/ 1436 w 1450"/>
              <a:gd name="T5" fmla="*/ 359 h 359"/>
              <a:gd name="T6" fmla="*/ 1450 w 1450"/>
              <a:gd name="T7" fmla="*/ 295 h 359"/>
              <a:gd name="T8" fmla="*/ 12 w 1450"/>
              <a:gd name="T9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0" h="359">
                <a:moveTo>
                  <a:pt x="12" y="0"/>
                </a:moveTo>
                <a:lnTo>
                  <a:pt x="0" y="63"/>
                </a:lnTo>
                <a:lnTo>
                  <a:pt x="1436" y="359"/>
                </a:lnTo>
                <a:lnTo>
                  <a:pt x="1450" y="295"/>
                </a:lnTo>
                <a:lnTo>
                  <a:pt x="12" y="0"/>
                </a:lnTo>
                <a:close/>
              </a:path>
            </a:pathLst>
          </a:custGeom>
          <a:solidFill>
            <a:srgbClr val="83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8"/>
          <p:cNvSpPr>
            <a:spLocks/>
          </p:cNvSpPr>
          <p:nvPr userDrawn="1"/>
        </p:nvSpPr>
        <p:spPr bwMode="auto">
          <a:xfrm>
            <a:off x="3559175" y="0"/>
            <a:ext cx="1195388" cy="827088"/>
          </a:xfrm>
          <a:custGeom>
            <a:avLst/>
            <a:gdLst>
              <a:gd name="T0" fmla="*/ 172 w 753"/>
              <a:gd name="T1" fmla="*/ 0 h 521"/>
              <a:gd name="T2" fmla="*/ 0 w 753"/>
              <a:gd name="T3" fmla="*/ 308 h 521"/>
              <a:gd name="T4" fmla="*/ 348 w 753"/>
              <a:gd name="T5" fmla="*/ 521 h 521"/>
              <a:gd name="T6" fmla="*/ 753 w 753"/>
              <a:gd name="T7" fmla="*/ 0 h 521"/>
              <a:gd name="T8" fmla="*/ 172 w 753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3" h="521">
                <a:moveTo>
                  <a:pt x="172" y="0"/>
                </a:moveTo>
                <a:lnTo>
                  <a:pt x="0" y="308"/>
                </a:lnTo>
                <a:lnTo>
                  <a:pt x="348" y="521"/>
                </a:lnTo>
                <a:lnTo>
                  <a:pt x="753" y="0"/>
                </a:lnTo>
                <a:lnTo>
                  <a:pt x="172" y="0"/>
                </a:lnTo>
                <a:close/>
              </a:path>
            </a:pathLst>
          </a:custGeom>
          <a:solidFill>
            <a:srgbClr val="EA1E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5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4"/>
          <p:cNvSpPr/>
          <p:nvPr userDrawn="1"/>
        </p:nvSpPr>
        <p:spPr>
          <a:xfrm>
            <a:off x="6081614" y="0"/>
            <a:ext cx="6110386" cy="675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175"/>
              <a:gd name="connsiteX1" fmla="*/ 21600 w 21600"/>
              <a:gd name="connsiteY1" fmla="*/ 0 h 20175"/>
              <a:gd name="connsiteX2" fmla="*/ 21600 w 21600"/>
              <a:gd name="connsiteY2" fmla="*/ 17322 h 20175"/>
              <a:gd name="connsiteX3" fmla="*/ 0 w 21600"/>
              <a:gd name="connsiteY3" fmla="*/ 20172 h 20175"/>
              <a:gd name="connsiteX4" fmla="*/ 0 w 21600"/>
              <a:gd name="connsiteY4" fmla="*/ 0 h 20175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1 w 21662"/>
              <a:gd name="connsiteY0" fmla="*/ 0 h 20141"/>
              <a:gd name="connsiteX1" fmla="*/ 21611 w 21662"/>
              <a:gd name="connsiteY1" fmla="*/ 0 h 20141"/>
              <a:gd name="connsiteX2" fmla="*/ 21662 w 21662"/>
              <a:gd name="connsiteY2" fmla="*/ 19009 h 20141"/>
              <a:gd name="connsiteX3" fmla="*/ 0 w 21662"/>
              <a:gd name="connsiteY3" fmla="*/ 20141 h 20141"/>
              <a:gd name="connsiteX4" fmla="*/ 11 w 21662"/>
              <a:gd name="connsiteY4" fmla="*/ 0 h 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2" h="20141">
                <a:moveTo>
                  <a:pt x="11" y="0"/>
                </a:moveTo>
                <a:lnTo>
                  <a:pt x="21611" y="0"/>
                </a:lnTo>
                <a:cubicBezTo>
                  <a:pt x="21628" y="6336"/>
                  <a:pt x="21645" y="12673"/>
                  <a:pt x="21662" y="19009"/>
                </a:cubicBezTo>
                <a:cubicBezTo>
                  <a:pt x="10862" y="19009"/>
                  <a:pt x="14518" y="20133"/>
                  <a:pt x="0" y="20141"/>
                </a:cubicBezTo>
                <a:cubicBezTo>
                  <a:pt x="4" y="13427"/>
                  <a:pt x="7" y="6714"/>
                  <a:pt x="11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ocument 4"/>
          <p:cNvSpPr/>
          <p:nvPr userDrawn="1"/>
        </p:nvSpPr>
        <p:spPr>
          <a:xfrm>
            <a:off x="5909202" y="0"/>
            <a:ext cx="6297184" cy="686422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175"/>
              <a:gd name="connsiteX1" fmla="*/ 21600 w 21600"/>
              <a:gd name="connsiteY1" fmla="*/ 0 h 20175"/>
              <a:gd name="connsiteX2" fmla="*/ 21600 w 21600"/>
              <a:gd name="connsiteY2" fmla="*/ 17322 h 20175"/>
              <a:gd name="connsiteX3" fmla="*/ 0 w 21600"/>
              <a:gd name="connsiteY3" fmla="*/ 20172 h 20175"/>
              <a:gd name="connsiteX4" fmla="*/ 0 w 21600"/>
              <a:gd name="connsiteY4" fmla="*/ 0 h 20175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 w 21601"/>
              <a:gd name="connsiteY0" fmla="*/ 0 h 22911"/>
              <a:gd name="connsiteX1" fmla="*/ 21601 w 21601"/>
              <a:gd name="connsiteY1" fmla="*/ 0 h 22911"/>
              <a:gd name="connsiteX2" fmla="*/ 21601 w 21601"/>
              <a:gd name="connsiteY2" fmla="*/ 17322 h 22911"/>
              <a:gd name="connsiteX3" fmla="*/ 34 w 21601"/>
              <a:gd name="connsiteY3" fmla="*/ 22911 h 22911"/>
              <a:gd name="connsiteX4" fmla="*/ 1 w 21601"/>
              <a:gd name="connsiteY4" fmla="*/ 0 h 22911"/>
              <a:gd name="connsiteX0" fmla="*/ 1 w 21646"/>
              <a:gd name="connsiteY0" fmla="*/ 0 h 22911"/>
              <a:gd name="connsiteX1" fmla="*/ 21601 w 21646"/>
              <a:gd name="connsiteY1" fmla="*/ 0 h 22911"/>
              <a:gd name="connsiteX2" fmla="*/ 21646 w 21646"/>
              <a:gd name="connsiteY2" fmla="*/ 18937 h 22911"/>
              <a:gd name="connsiteX3" fmla="*/ 34 w 21646"/>
              <a:gd name="connsiteY3" fmla="*/ 22911 h 22911"/>
              <a:gd name="connsiteX4" fmla="*/ 1 w 21646"/>
              <a:gd name="connsiteY4" fmla="*/ 0 h 22911"/>
              <a:gd name="connsiteX0" fmla="*/ 58 w 21703"/>
              <a:gd name="connsiteY0" fmla="*/ 0 h 24089"/>
              <a:gd name="connsiteX1" fmla="*/ 21658 w 21703"/>
              <a:gd name="connsiteY1" fmla="*/ 0 h 24089"/>
              <a:gd name="connsiteX2" fmla="*/ 21703 w 21703"/>
              <a:gd name="connsiteY2" fmla="*/ 18937 h 24089"/>
              <a:gd name="connsiteX3" fmla="*/ 0 w 21703"/>
              <a:gd name="connsiteY3" fmla="*/ 24089 h 24089"/>
              <a:gd name="connsiteX4" fmla="*/ 58 w 21703"/>
              <a:gd name="connsiteY4" fmla="*/ 0 h 24089"/>
              <a:gd name="connsiteX0" fmla="*/ 58 w 21703"/>
              <a:gd name="connsiteY0" fmla="*/ 0 h 23609"/>
              <a:gd name="connsiteX1" fmla="*/ 21658 w 21703"/>
              <a:gd name="connsiteY1" fmla="*/ 0 h 23609"/>
              <a:gd name="connsiteX2" fmla="*/ 21703 w 21703"/>
              <a:gd name="connsiteY2" fmla="*/ 18937 h 23609"/>
              <a:gd name="connsiteX3" fmla="*/ 0 w 21703"/>
              <a:gd name="connsiteY3" fmla="*/ 23609 h 23609"/>
              <a:gd name="connsiteX4" fmla="*/ 58 w 21703"/>
              <a:gd name="connsiteY4" fmla="*/ 0 h 23609"/>
              <a:gd name="connsiteX0" fmla="*/ 35 w 21680"/>
              <a:gd name="connsiteY0" fmla="*/ 0 h 23587"/>
              <a:gd name="connsiteX1" fmla="*/ 21635 w 21680"/>
              <a:gd name="connsiteY1" fmla="*/ 0 h 23587"/>
              <a:gd name="connsiteX2" fmla="*/ 21680 w 21680"/>
              <a:gd name="connsiteY2" fmla="*/ 18937 h 23587"/>
              <a:gd name="connsiteX3" fmla="*/ 0 w 21680"/>
              <a:gd name="connsiteY3" fmla="*/ 23587 h 23587"/>
              <a:gd name="connsiteX4" fmla="*/ 35 w 21680"/>
              <a:gd name="connsiteY4" fmla="*/ 0 h 23587"/>
              <a:gd name="connsiteX0" fmla="*/ 35 w 21780"/>
              <a:gd name="connsiteY0" fmla="*/ 0 h 23587"/>
              <a:gd name="connsiteX1" fmla="*/ 21635 w 21780"/>
              <a:gd name="connsiteY1" fmla="*/ 0 h 23587"/>
              <a:gd name="connsiteX2" fmla="*/ 21780 w 21780"/>
              <a:gd name="connsiteY2" fmla="*/ 21381 h 23587"/>
              <a:gd name="connsiteX3" fmla="*/ 0 w 21780"/>
              <a:gd name="connsiteY3" fmla="*/ 23587 h 23587"/>
              <a:gd name="connsiteX4" fmla="*/ 35 w 21780"/>
              <a:gd name="connsiteY4" fmla="*/ 0 h 23587"/>
              <a:gd name="connsiteX0" fmla="*/ 35 w 21780"/>
              <a:gd name="connsiteY0" fmla="*/ 0 h 23587"/>
              <a:gd name="connsiteX1" fmla="*/ 21725 w 21780"/>
              <a:gd name="connsiteY1" fmla="*/ 0 h 23587"/>
              <a:gd name="connsiteX2" fmla="*/ 21780 w 21780"/>
              <a:gd name="connsiteY2" fmla="*/ 21381 h 23587"/>
              <a:gd name="connsiteX3" fmla="*/ 0 w 21780"/>
              <a:gd name="connsiteY3" fmla="*/ 23587 h 23587"/>
              <a:gd name="connsiteX4" fmla="*/ 35 w 21780"/>
              <a:gd name="connsiteY4" fmla="*/ 0 h 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0" h="23587">
                <a:moveTo>
                  <a:pt x="35" y="0"/>
                </a:moveTo>
                <a:lnTo>
                  <a:pt x="21725" y="0"/>
                </a:lnTo>
                <a:cubicBezTo>
                  <a:pt x="21740" y="6312"/>
                  <a:pt x="21765" y="15069"/>
                  <a:pt x="21780" y="21381"/>
                </a:cubicBezTo>
                <a:cubicBezTo>
                  <a:pt x="10980" y="21381"/>
                  <a:pt x="14518" y="23579"/>
                  <a:pt x="0" y="23587"/>
                </a:cubicBezTo>
                <a:cubicBezTo>
                  <a:pt x="4" y="16873"/>
                  <a:pt x="31" y="6714"/>
                  <a:pt x="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Flowchart: Document 4"/>
          <p:cNvSpPr/>
          <p:nvPr userDrawn="1"/>
        </p:nvSpPr>
        <p:spPr>
          <a:xfrm flipH="1">
            <a:off x="-14386" y="0"/>
            <a:ext cx="6110386" cy="675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175"/>
              <a:gd name="connsiteX1" fmla="*/ 21600 w 21600"/>
              <a:gd name="connsiteY1" fmla="*/ 0 h 20175"/>
              <a:gd name="connsiteX2" fmla="*/ 21600 w 21600"/>
              <a:gd name="connsiteY2" fmla="*/ 17322 h 20175"/>
              <a:gd name="connsiteX3" fmla="*/ 0 w 21600"/>
              <a:gd name="connsiteY3" fmla="*/ 20172 h 20175"/>
              <a:gd name="connsiteX4" fmla="*/ 0 w 21600"/>
              <a:gd name="connsiteY4" fmla="*/ 0 h 20175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1 w 21662"/>
              <a:gd name="connsiteY0" fmla="*/ 0 h 20141"/>
              <a:gd name="connsiteX1" fmla="*/ 21611 w 21662"/>
              <a:gd name="connsiteY1" fmla="*/ 0 h 20141"/>
              <a:gd name="connsiteX2" fmla="*/ 21662 w 21662"/>
              <a:gd name="connsiteY2" fmla="*/ 19009 h 20141"/>
              <a:gd name="connsiteX3" fmla="*/ 0 w 21662"/>
              <a:gd name="connsiteY3" fmla="*/ 20141 h 20141"/>
              <a:gd name="connsiteX4" fmla="*/ 11 w 21662"/>
              <a:gd name="connsiteY4" fmla="*/ 0 h 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2" h="20141">
                <a:moveTo>
                  <a:pt x="11" y="0"/>
                </a:moveTo>
                <a:lnTo>
                  <a:pt x="21611" y="0"/>
                </a:lnTo>
                <a:cubicBezTo>
                  <a:pt x="21628" y="6336"/>
                  <a:pt x="21645" y="12673"/>
                  <a:pt x="21662" y="19009"/>
                </a:cubicBezTo>
                <a:cubicBezTo>
                  <a:pt x="10862" y="19009"/>
                  <a:pt x="14518" y="20133"/>
                  <a:pt x="0" y="20141"/>
                </a:cubicBezTo>
                <a:cubicBezTo>
                  <a:pt x="4" y="13427"/>
                  <a:pt x="7" y="6714"/>
                  <a:pt x="11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ocument 4"/>
          <p:cNvSpPr/>
          <p:nvPr userDrawn="1"/>
        </p:nvSpPr>
        <p:spPr>
          <a:xfrm flipH="1">
            <a:off x="-41528" y="0"/>
            <a:ext cx="6297184" cy="686422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175"/>
              <a:gd name="connsiteX1" fmla="*/ 21600 w 21600"/>
              <a:gd name="connsiteY1" fmla="*/ 0 h 20175"/>
              <a:gd name="connsiteX2" fmla="*/ 21600 w 21600"/>
              <a:gd name="connsiteY2" fmla="*/ 17322 h 20175"/>
              <a:gd name="connsiteX3" fmla="*/ 0 w 21600"/>
              <a:gd name="connsiteY3" fmla="*/ 20172 h 20175"/>
              <a:gd name="connsiteX4" fmla="*/ 0 w 21600"/>
              <a:gd name="connsiteY4" fmla="*/ 0 h 20175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 w 21601"/>
              <a:gd name="connsiteY0" fmla="*/ 0 h 22911"/>
              <a:gd name="connsiteX1" fmla="*/ 21601 w 21601"/>
              <a:gd name="connsiteY1" fmla="*/ 0 h 22911"/>
              <a:gd name="connsiteX2" fmla="*/ 21601 w 21601"/>
              <a:gd name="connsiteY2" fmla="*/ 17322 h 22911"/>
              <a:gd name="connsiteX3" fmla="*/ 34 w 21601"/>
              <a:gd name="connsiteY3" fmla="*/ 22911 h 22911"/>
              <a:gd name="connsiteX4" fmla="*/ 1 w 21601"/>
              <a:gd name="connsiteY4" fmla="*/ 0 h 22911"/>
              <a:gd name="connsiteX0" fmla="*/ 1 w 21646"/>
              <a:gd name="connsiteY0" fmla="*/ 0 h 22911"/>
              <a:gd name="connsiteX1" fmla="*/ 21601 w 21646"/>
              <a:gd name="connsiteY1" fmla="*/ 0 h 22911"/>
              <a:gd name="connsiteX2" fmla="*/ 21646 w 21646"/>
              <a:gd name="connsiteY2" fmla="*/ 18937 h 22911"/>
              <a:gd name="connsiteX3" fmla="*/ 34 w 21646"/>
              <a:gd name="connsiteY3" fmla="*/ 22911 h 22911"/>
              <a:gd name="connsiteX4" fmla="*/ 1 w 21646"/>
              <a:gd name="connsiteY4" fmla="*/ 0 h 22911"/>
              <a:gd name="connsiteX0" fmla="*/ 58 w 21703"/>
              <a:gd name="connsiteY0" fmla="*/ 0 h 24089"/>
              <a:gd name="connsiteX1" fmla="*/ 21658 w 21703"/>
              <a:gd name="connsiteY1" fmla="*/ 0 h 24089"/>
              <a:gd name="connsiteX2" fmla="*/ 21703 w 21703"/>
              <a:gd name="connsiteY2" fmla="*/ 18937 h 24089"/>
              <a:gd name="connsiteX3" fmla="*/ 0 w 21703"/>
              <a:gd name="connsiteY3" fmla="*/ 24089 h 24089"/>
              <a:gd name="connsiteX4" fmla="*/ 58 w 21703"/>
              <a:gd name="connsiteY4" fmla="*/ 0 h 24089"/>
              <a:gd name="connsiteX0" fmla="*/ 58 w 21703"/>
              <a:gd name="connsiteY0" fmla="*/ 0 h 23609"/>
              <a:gd name="connsiteX1" fmla="*/ 21658 w 21703"/>
              <a:gd name="connsiteY1" fmla="*/ 0 h 23609"/>
              <a:gd name="connsiteX2" fmla="*/ 21703 w 21703"/>
              <a:gd name="connsiteY2" fmla="*/ 18937 h 23609"/>
              <a:gd name="connsiteX3" fmla="*/ 0 w 21703"/>
              <a:gd name="connsiteY3" fmla="*/ 23609 h 23609"/>
              <a:gd name="connsiteX4" fmla="*/ 58 w 21703"/>
              <a:gd name="connsiteY4" fmla="*/ 0 h 23609"/>
              <a:gd name="connsiteX0" fmla="*/ 35 w 21680"/>
              <a:gd name="connsiteY0" fmla="*/ 0 h 23587"/>
              <a:gd name="connsiteX1" fmla="*/ 21635 w 21680"/>
              <a:gd name="connsiteY1" fmla="*/ 0 h 23587"/>
              <a:gd name="connsiteX2" fmla="*/ 21680 w 21680"/>
              <a:gd name="connsiteY2" fmla="*/ 18937 h 23587"/>
              <a:gd name="connsiteX3" fmla="*/ 0 w 21680"/>
              <a:gd name="connsiteY3" fmla="*/ 23587 h 23587"/>
              <a:gd name="connsiteX4" fmla="*/ 35 w 21680"/>
              <a:gd name="connsiteY4" fmla="*/ 0 h 23587"/>
              <a:gd name="connsiteX0" fmla="*/ 35 w 21780"/>
              <a:gd name="connsiteY0" fmla="*/ 0 h 23587"/>
              <a:gd name="connsiteX1" fmla="*/ 21635 w 21780"/>
              <a:gd name="connsiteY1" fmla="*/ 0 h 23587"/>
              <a:gd name="connsiteX2" fmla="*/ 21780 w 21780"/>
              <a:gd name="connsiteY2" fmla="*/ 21381 h 23587"/>
              <a:gd name="connsiteX3" fmla="*/ 0 w 21780"/>
              <a:gd name="connsiteY3" fmla="*/ 23587 h 23587"/>
              <a:gd name="connsiteX4" fmla="*/ 35 w 21780"/>
              <a:gd name="connsiteY4" fmla="*/ 0 h 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0" h="23587">
                <a:moveTo>
                  <a:pt x="35" y="0"/>
                </a:moveTo>
                <a:lnTo>
                  <a:pt x="21635" y="0"/>
                </a:lnTo>
                <a:cubicBezTo>
                  <a:pt x="21650" y="6312"/>
                  <a:pt x="21765" y="15069"/>
                  <a:pt x="21780" y="21381"/>
                </a:cubicBezTo>
                <a:cubicBezTo>
                  <a:pt x="10980" y="21381"/>
                  <a:pt x="14518" y="23579"/>
                  <a:pt x="0" y="23587"/>
                </a:cubicBezTo>
                <a:cubicBezTo>
                  <a:pt x="4" y="16873"/>
                  <a:pt x="31" y="6714"/>
                  <a:pt x="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0" y="2816"/>
            <a:ext cx="12192000" cy="1325563"/>
          </a:xfrm>
          <a:prstGeom prst="rect">
            <a:avLst/>
          </a:prstGeom>
        </p:spPr>
        <p:txBody>
          <a:bodyPr l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0" y="1328378"/>
            <a:ext cx="12192000" cy="2369880"/>
          </a:xfrm>
          <a:prstGeom prst="rect">
            <a:avLst/>
          </a:prstGeom>
        </p:spPr>
        <p:txBody>
          <a:bodyPr lIns="274320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buNone/>
              <a:defRPr>
                <a:solidFill>
                  <a:schemeClr val="accent4"/>
                </a:solidFill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183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1528" y="0"/>
            <a:ext cx="12247914" cy="6864227"/>
            <a:chOff x="-41528" y="0"/>
            <a:chExt cx="12247914" cy="6864227"/>
          </a:xfrm>
        </p:grpSpPr>
        <p:sp>
          <p:nvSpPr>
            <p:cNvPr id="8" name="Flowchart: Document 4"/>
            <p:cNvSpPr/>
            <p:nvPr userDrawn="1"/>
          </p:nvSpPr>
          <p:spPr>
            <a:xfrm>
              <a:off x="6081614" y="0"/>
              <a:ext cx="6110386" cy="6756400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11 w 21611"/>
                <a:gd name="connsiteY0" fmla="*/ 0 h 20141"/>
                <a:gd name="connsiteX1" fmla="*/ 21611 w 21611"/>
                <a:gd name="connsiteY1" fmla="*/ 0 h 20141"/>
                <a:gd name="connsiteX2" fmla="*/ 21611 w 21611"/>
                <a:gd name="connsiteY2" fmla="*/ 17322 h 20141"/>
                <a:gd name="connsiteX3" fmla="*/ 0 w 21611"/>
                <a:gd name="connsiteY3" fmla="*/ 20141 h 20141"/>
                <a:gd name="connsiteX4" fmla="*/ 11 w 21611"/>
                <a:gd name="connsiteY4" fmla="*/ 0 h 20141"/>
                <a:gd name="connsiteX0" fmla="*/ 11 w 21611"/>
                <a:gd name="connsiteY0" fmla="*/ 0 h 20141"/>
                <a:gd name="connsiteX1" fmla="*/ 21611 w 21611"/>
                <a:gd name="connsiteY1" fmla="*/ 0 h 20141"/>
                <a:gd name="connsiteX2" fmla="*/ 21611 w 21611"/>
                <a:gd name="connsiteY2" fmla="*/ 17322 h 20141"/>
                <a:gd name="connsiteX3" fmla="*/ 0 w 21611"/>
                <a:gd name="connsiteY3" fmla="*/ 20141 h 20141"/>
                <a:gd name="connsiteX4" fmla="*/ 11 w 21611"/>
                <a:gd name="connsiteY4" fmla="*/ 0 h 20141"/>
                <a:gd name="connsiteX0" fmla="*/ 11 w 21662"/>
                <a:gd name="connsiteY0" fmla="*/ 0 h 20141"/>
                <a:gd name="connsiteX1" fmla="*/ 21611 w 21662"/>
                <a:gd name="connsiteY1" fmla="*/ 0 h 20141"/>
                <a:gd name="connsiteX2" fmla="*/ 21662 w 21662"/>
                <a:gd name="connsiteY2" fmla="*/ 19009 h 20141"/>
                <a:gd name="connsiteX3" fmla="*/ 0 w 21662"/>
                <a:gd name="connsiteY3" fmla="*/ 20141 h 20141"/>
                <a:gd name="connsiteX4" fmla="*/ 11 w 21662"/>
                <a:gd name="connsiteY4" fmla="*/ 0 h 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2" h="20141">
                  <a:moveTo>
                    <a:pt x="11" y="0"/>
                  </a:moveTo>
                  <a:lnTo>
                    <a:pt x="21611" y="0"/>
                  </a:lnTo>
                  <a:cubicBezTo>
                    <a:pt x="21628" y="6336"/>
                    <a:pt x="21645" y="12673"/>
                    <a:pt x="21662" y="19009"/>
                  </a:cubicBezTo>
                  <a:cubicBezTo>
                    <a:pt x="10862" y="19009"/>
                    <a:pt x="14518" y="20133"/>
                    <a:pt x="0" y="20141"/>
                  </a:cubicBezTo>
                  <a:cubicBezTo>
                    <a:pt x="4" y="13427"/>
                    <a:pt x="7" y="6714"/>
                    <a:pt x="11" y="0"/>
                  </a:cubicBezTo>
                  <a:close/>
                </a:path>
              </a:pathLst>
            </a:custGeom>
            <a:solidFill>
              <a:srgbClr val="FE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ocument 4"/>
            <p:cNvSpPr/>
            <p:nvPr userDrawn="1"/>
          </p:nvSpPr>
          <p:spPr>
            <a:xfrm>
              <a:off x="5909202" y="0"/>
              <a:ext cx="6297184" cy="686422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11 w 21611"/>
                <a:gd name="connsiteY0" fmla="*/ 0 h 20141"/>
                <a:gd name="connsiteX1" fmla="*/ 21611 w 21611"/>
                <a:gd name="connsiteY1" fmla="*/ 0 h 20141"/>
                <a:gd name="connsiteX2" fmla="*/ 21611 w 21611"/>
                <a:gd name="connsiteY2" fmla="*/ 17322 h 20141"/>
                <a:gd name="connsiteX3" fmla="*/ 0 w 21611"/>
                <a:gd name="connsiteY3" fmla="*/ 20141 h 20141"/>
                <a:gd name="connsiteX4" fmla="*/ 11 w 21611"/>
                <a:gd name="connsiteY4" fmla="*/ 0 h 20141"/>
                <a:gd name="connsiteX0" fmla="*/ 11 w 21611"/>
                <a:gd name="connsiteY0" fmla="*/ 0 h 20141"/>
                <a:gd name="connsiteX1" fmla="*/ 21611 w 21611"/>
                <a:gd name="connsiteY1" fmla="*/ 0 h 20141"/>
                <a:gd name="connsiteX2" fmla="*/ 21611 w 21611"/>
                <a:gd name="connsiteY2" fmla="*/ 17322 h 20141"/>
                <a:gd name="connsiteX3" fmla="*/ 0 w 21611"/>
                <a:gd name="connsiteY3" fmla="*/ 20141 h 20141"/>
                <a:gd name="connsiteX4" fmla="*/ 11 w 21611"/>
                <a:gd name="connsiteY4" fmla="*/ 0 h 20141"/>
                <a:gd name="connsiteX0" fmla="*/ 1 w 21601"/>
                <a:gd name="connsiteY0" fmla="*/ 0 h 22911"/>
                <a:gd name="connsiteX1" fmla="*/ 21601 w 21601"/>
                <a:gd name="connsiteY1" fmla="*/ 0 h 22911"/>
                <a:gd name="connsiteX2" fmla="*/ 21601 w 21601"/>
                <a:gd name="connsiteY2" fmla="*/ 17322 h 22911"/>
                <a:gd name="connsiteX3" fmla="*/ 34 w 21601"/>
                <a:gd name="connsiteY3" fmla="*/ 22911 h 22911"/>
                <a:gd name="connsiteX4" fmla="*/ 1 w 21601"/>
                <a:gd name="connsiteY4" fmla="*/ 0 h 22911"/>
                <a:gd name="connsiteX0" fmla="*/ 1 w 21646"/>
                <a:gd name="connsiteY0" fmla="*/ 0 h 22911"/>
                <a:gd name="connsiteX1" fmla="*/ 21601 w 21646"/>
                <a:gd name="connsiteY1" fmla="*/ 0 h 22911"/>
                <a:gd name="connsiteX2" fmla="*/ 21646 w 21646"/>
                <a:gd name="connsiteY2" fmla="*/ 18937 h 22911"/>
                <a:gd name="connsiteX3" fmla="*/ 34 w 21646"/>
                <a:gd name="connsiteY3" fmla="*/ 22911 h 22911"/>
                <a:gd name="connsiteX4" fmla="*/ 1 w 21646"/>
                <a:gd name="connsiteY4" fmla="*/ 0 h 22911"/>
                <a:gd name="connsiteX0" fmla="*/ 58 w 21703"/>
                <a:gd name="connsiteY0" fmla="*/ 0 h 24089"/>
                <a:gd name="connsiteX1" fmla="*/ 21658 w 21703"/>
                <a:gd name="connsiteY1" fmla="*/ 0 h 24089"/>
                <a:gd name="connsiteX2" fmla="*/ 21703 w 21703"/>
                <a:gd name="connsiteY2" fmla="*/ 18937 h 24089"/>
                <a:gd name="connsiteX3" fmla="*/ 0 w 21703"/>
                <a:gd name="connsiteY3" fmla="*/ 24089 h 24089"/>
                <a:gd name="connsiteX4" fmla="*/ 58 w 21703"/>
                <a:gd name="connsiteY4" fmla="*/ 0 h 24089"/>
                <a:gd name="connsiteX0" fmla="*/ 58 w 21703"/>
                <a:gd name="connsiteY0" fmla="*/ 0 h 23609"/>
                <a:gd name="connsiteX1" fmla="*/ 21658 w 21703"/>
                <a:gd name="connsiteY1" fmla="*/ 0 h 23609"/>
                <a:gd name="connsiteX2" fmla="*/ 21703 w 21703"/>
                <a:gd name="connsiteY2" fmla="*/ 18937 h 23609"/>
                <a:gd name="connsiteX3" fmla="*/ 0 w 21703"/>
                <a:gd name="connsiteY3" fmla="*/ 23609 h 23609"/>
                <a:gd name="connsiteX4" fmla="*/ 58 w 21703"/>
                <a:gd name="connsiteY4" fmla="*/ 0 h 23609"/>
                <a:gd name="connsiteX0" fmla="*/ 35 w 21680"/>
                <a:gd name="connsiteY0" fmla="*/ 0 h 23587"/>
                <a:gd name="connsiteX1" fmla="*/ 21635 w 21680"/>
                <a:gd name="connsiteY1" fmla="*/ 0 h 23587"/>
                <a:gd name="connsiteX2" fmla="*/ 21680 w 21680"/>
                <a:gd name="connsiteY2" fmla="*/ 18937 h 23587"/>
                <a:gd name="connsiteX3" fmla="*/ 0 w 21680"/>
                <a:gd name="connsiteY3" fmla="*/ 23587 h 23587"/>
                <a:gd name="connsiteX4" fmla="*/ 35 w 21680"/>
                <a:gd name="connsiteY4" fmla="*/ 0 h 23587"/>
                <a:gd name="connsiteX0" fmla="*/ 35 w 21780"/>
                <a:gd name="connsiteY0" fmla="*/ 0 h 23587"/>
                <a:gd name="connsiteX1" fmla="*/ 21635 w 21780"/>
                <a:gd name="connsiteY1" fmla="*/ 0 h 23587"/>
                <a:gd name="connsiteX2" fmla="*/ 21780 w 21780"/>
                <a:gd name="connsiteY2" fmla="*/ 21381 h 23587"/>
                <a:gd name="connsiteX3" fmla="*/ 0 w 21780"/>
                <a:gd name="connsiteY3" fmla="*/ 23587 h 23587"/>
                <a:gd name="connsiteX4" fmla="*/ 35 w 21780"/>
                <a:gd name="connsiteY4" fmla="*/ 0 h 2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0" h="23587">
                  <a:moveTo>
                    <a:pt x="35" y="0"/>
                  </a:moveTo>
                  <a:lnTo>
                    <a:pt x="21635" y="0"/>
                  </a:lnTo>
                  <a:cubicBezTo>
                    <a:pt x="21650" y="6312"/>
                    <a:pt x="21765" y="15069"/>
                    <a:pt x="21780" y="21381"/>
                  </a:cubicBezTo>
                  <a:cubicBezTo>
                    <a:pt x="10980" y="21381"/>
                    <a:pt x="14518" y="23579"/>
                    <a:pt x="0" y="23587"/>
                  </a:cubicBezTo>
                  <a:cubicBezTo>
                    <a:pt x="4" y="16873"/>
                    <a:pt x="31" y="6714"/>
                    <a:pt x="3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Flowchart: Document 4"/>
            <p:cNvSpPr/>
            <p:nvPr userDrawn="1"/>
          </p:nvSpPr>
          <p:spPr>
            <a:xfrm flipH="1">
              <a:off x="-14386" y="0"/>
              <a:ext cx="6110386" cy="6756400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11 w 21611"/>
                <a:gd name="connsiteY0" fmla="*/ 0 h 20141"/>
                <a:gd name="connsiteX1" fmla="*/ 21611 w 21611"/>
                <a:gd name="connsiteY1" fmla="*/ 0 h 20141"/>
                <a:gd name="connsiteX2" fmla="*/ 21611 w 21611"/>
                <a:gd name="connsiteY2" fmla="*/ 17322 h 20141"/>
                <a:gd name="connsiteX3" fmla="*/ 0 w 21611"/>
                <a:gd name="connsiteY3" fmla="*/ 20141 h 20141"/>
                <a:gd name="connsiteX4" fmla="*/ 11 w 21611"/>
                <a:gd name="connsiteY4" fmla="*/ 0 h 20141"/>
                <a:gd name="connsiteX0" fmla="*/ 11 w 21611"/>
                <a:gd name="connsiteY0" fmla="*/ 0 h 20141"/>
                <a:gd name="connsiteX1" fmla="*/ 21611 w 21611"/>
                <a:gd name="connsiteY1" fmla="*/ 0 h 20141"/>
                <a:gd name="connsiteX2" fmla="*/ 21611 w 21611"/>
                <a:gd name="connsiteY2" fmla="*/ 17322 h 20141"/>
                <a:gd name="connsiteX3" fmla="*/ 0 w 21611"/>
                <a:gd name="connsiteY3" fmla="*/ 20141 h 20141"/>
                <a:gd name="connsiteX4" fmla="*/ 11 w 21611"/>
                <a:gd name="connsiteY4" fmla="*/ 0 h 20141"/>
                <a:gd name="connsiteX0" fmla="*/ 11 w 21662"/>
                <a:gd name="connsiteY0" fmla="*/ 0 h 20141"/>
                <a:gd name="connsiteX1" fmla="*/ 21611 w 21662"/>
                <a:gd name="connsiteY1" fmla="*/ 0 h 20141"/>
                <a:gd name="connsiteX2" fmla="*/ 21662 w 21662"/>
                <a:gd name="connsiteY2" fmla="*/ 19009 h 20141"/>
                <a:gd name="connsiteX3" fmla="*/ 0 w 21662"/>
                <a:gd name="connsiteY3" fmla="*/ 20141 h 20141"/>
                <a:gd name="connsiteX4" fmla="*/ 11 w 21662"/>
                <a:gd name="connsiteY4" fmla="*/ 0 h 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2" h="20141">
                  <a:moveTo>
                    <a:pt x="11" y="0"/>
                  </a:moveTo>
                  <a:lnTo>
                    <a:pt x="21611" y="0"/>
                  </a:lnTo>
                  <a:cubicBezTo>
                    <a:pt x="21628" y="6336"/>
                    <a:pt x="21645" y="12673"/>
                    <a:pt x="21662" y="19009"/>
                  </a:cubicBezTo>
                  <a:cubicBezTo>
                    <a:pt x="10862" y="19009"/>
                    <a:pt x="14518" y="20133"/>
                    <a:pt x="0" y="20141"/>
                  </a:cubicBezTo>
                  <a:cubicBezTo>
                    <a:pt x="4" y="13427"/>
                    <a:pt x="7" y="6714"/>
                    <a:pt x="11" y="0"/>
                  </a:cubicBezTo>
                  <a:close/>
                </a:path>
              </a:pathLst>
            </a:custGeom>
            <a:solidFill>
              <a:srgbClr val="FE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Document 4"/>
            <p:cNvSpPr/>
            <p:nvPr userDrawn="1"/>
          </p:nvSpPr>
          <p:spPr>
            <a:xfrm flipH="1">
              <a:off x="-41528" y="0"/>
              <a:ext cx="6297184" cy="686422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11 w 21611"/>
                <a:gd name="connsiteY0" fmla="*/ 0 h 20141"/>
                <a:gd name="connsiteX1" fmla="*/ 21611 w 21611"/>
                <a:gd name="connsiteY1" fmla="*/ 0 h 20141"/>
                <a:gd name="connsiteX2" fmla="*/ 21611 w 21611"/>
                <a:gd name="connsiteY2" fmla="*/ 17322 h 20141"/>
                <a:gd name="connsiteX3" fmla="*/ 0 w 21611"/>
                <a:gd name="connsiteY3" fmla="*/ 20141 h 20141"/>
                <a:gd name="connsiteX4" fmla="*/ 11 w 21611"/>
                <a:gd name="connsiteY4" fmla="*/ 0 h 20141"/>
                <a:gd name="connsiteX0" fmla="*/ 11 w 21611"/>
                <a:gd name="connsiteY0" fmla="*/ 0 h 20141"/>
                <a:gd name="connsiteX1" fmla="*/ 21611 w 21611"/>
                <a:gd name="connsiteY1" fmla="*/ 0 h 20141"/>
                <a:gd name="connsiteX2" fmla="*/ 21611 w 21611"/>
                <a:gd name="connsiteY2" fmla="*/ 17322 h 20141"/>
                <a:gd name="connsiteX3" fmla="*/ 0 w 21611"/>
                <a:gd name="connsiteY3" fmla="*/ 20141 h 20141"/>
                <a:gd name="connsiteX4" fmla="*/ 11 w 21611"/>
                <a:gd name="connsiteY4" fmla="*/ 0 h 20141"/>
                <a:gd name="connsiteX0" fmla="*/ 1 w 21601"/>
                <a:gd name="connsiteY0" fmla="*/ 0 h 22911"/>
                <a:gd name="connsiteX1" fmla="*/ 21601 w 21601"/>
                <a:gd name="connsiteY1" fmla="*/ 0 h 22911"/>
                <a:gd name="connsiteX2" fmla="*/ 21601 w 21601"/>
                <a:gd name="connsiteY2" fmla="*/ 17322 h 22911"/>
                <a:gd name="connsiteX3" fmla="*/ 34 w 21601"/>
                <a:gd name="connsiteY3" fmla="*/ 22911 h 22911"/>
                <a:gd name="connsiteX4" fmla="*/ 1 w 21601"/>
                <a:gd name="connsiteY4" fmla="*/ 0 h 22911"/>
                <a:gd name="connsiteX0" fmla="*/ 1 w 21646"/>
                <a:gd name="connsiteY0" fmla="*/ 0 h 22911"/>
                <a:gd name="connsiteX1" fmla="*/ 21601 w 21646"/>
                <a:gd name="connsiteY1" fmla="*/ 0 h 22911"/>
                <a:gd name="connsiteX2" fmla="*/ 21646 w 21646"/>
                <a:gd name="connsiteY2" fmla="*/ 18937 h 22911"/>
                <a:gd name="connsiteX3" fmla="*/ 34 w 21646"/>
                <a:gd name="connsiteY3" fmla="*/ 22911 h 22911"/>
                <a:gd name="connsiteX4" fmla="*/ 1 w 21646"/>
                <a:gd name="connsiteY4" fmla="*/ 0 h 22911"/>
                <a:gd name="connsiteX0" fmla="*/ 58 w 21703"/>
                <a:gd name="connsiteY0" fmla="*/ 0 h 24089"/>
                <a:gd name="connsiteX1" fmla="*/ 21658 w 21703"/>
                <a:gd name="connsiteY1" fmla="*/ 0 h 24089"/>
                <a:gd name="connsiteX2" fmla="*/ 21703 w 21703"/>
                <a:gd name="connsiteY2" fmla="*/ 18937 h 24089"/>
                <a:gd name="connsiteX3" fmla="*/ 0 w 21703"/>
                <a:gd name="connsiteY3" fmla="*/ 24089 h 24089"/>
                <a:gd name="connsiteX4" fmla="*/ 58 w 21703"/>
                <a:gd name="connsiteY4" fmla="*/ 0 h 24089"/>
                <a:gd name="connsiteX0" fmla="*/ 58 w 21703"/>
                <a:gd name="connsiteY0" fmla="*/ 0 h 23609"/>
                <a:gd name="connsiteX1" fmla="*/ 21658 w 21703"/>
                <a:gd name="connsiteY1" fmla="*/ 0 h 23609"/>
                <a:gd name="connsiteX2" fmla="*/ 21703 w 21703"/>
                <a:gd name="connsiteY2" fmla="*/ 18937 h 23609"/>
                <a:gd name="connsiteX3" fmla="*/ 0 w 21703"/>
                <a:gd name="connsiteY3" fmla="*/ 23609 h 23609"/>
                <a:gd name="connsiteX4" fmla="*/ 58 w 21703"/>
                <a:gd name="connsiteY4" fmla="*/ 0 h 23609"/>
                <a:gd name="connsiteX0" fmla="*/ 35 w 21680"/>
                <a:gd name="connsiteY0" fmla="*/ 0 h 23587"/>
                <a:gd name="connsiteX1" fmla="*/ 21635 w 21680"/>
                <a:gd name="connsiteY1" fmla="*/ 0 h 23587"/>
                <a:gd name="connsiteX2" fmla="*/ 21680 w 21680"/>
                <a:gd name="connsiteY2" fmla="*/ 18937 h 23587"/>
                <a:gd name="connsiteX3" fmla="*/ 0 w 21680"/>
                <a:gd name="connsiteY3" fmla="*/ 23587 h 23587"/>
                <a:gd name="connsiteX4" fmla="*/ 35 w 21680"/>
                <a:gd name="connsiteY4" fmla="*/ 0 h 23587"/>
                <a:gd name="connsiteX0" fmla="*/ 35 w 21780"/>
                <a:gd name="connsiteY0" fmla="*/ 0 h 23587"/>
                <a:gd name="connsiteX1" fmla="*/ 21635 w 21780"/>
                <a:gd name="connsiteY1" fmla="*/ 0 h 23587"/>
                <a:gd name="connsiteX2" fmla="*/ 21780 w 21780"/>
                <a:gd name="connsiteY2" fmla="*/ 21381 h 23587"/>
                <a:gd name="connsiteX3" fmla="*/ 0 w 21780"/>
                <a:gd name="connsiteY3" fmla="*/ 23587 h 23587"/>
                <a:gd name="connsiteX4" fmla="*/ 35 w 21780"/>
                <a:gd name="connsiteY4" fmla="*/ 0 h 2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0" h="23587">
                  <a:moveTo>
                    <a:pt x="35" y="0"/>
                  </a:moveTo>
                  <a:lnTo>
                    <a:pt x="21635" y="0"/>
                  </a:lnTo>
                  <a:cubicBezTo>
                    <a:pt x="21650" y="6312"/>
                    <a:pt x="21765" y="15069"/>
                    <a:pt x="21780" y="21381"/>
                  </a:cubicBezTo>
                  <a:cubicBezTo>
                    <a:pt x="10980" y="21381"/>
                    <a:pt x="14518" y="23579"/>
                    <a:pt x="0" y="23587"/>
                  </a:cubicBezTo>
                  <a:cubicBezTo>
                    <a:pt x="4" y="16873"/>
                    <a:pt x="31" y="6714"/>
                    <a:pt x="3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lIns="27432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37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07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lIns="45720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596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lowchart: Document 4"/>
          <p:cNvSpPr/>
          <p:nvPr userDrawn="1"/>
        </p:nvSpPr>
        <p:spPr>
          <a:xfrm flipH="1">
            <a:off x="0" y="-13493"/>
            <a:ext cx="6110386" cy="675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175"/>
              <a:gd name="connsiteX1" fmla="*/ 21600 w 21600"/>
              <a:gd name="connsiteY1" fmla="*/ 0 h 20175"/>
              <a:gd name="connsiteX2" fmla="*/ 21600 w 21600"/>
              <a:gd name="connsiteY2" fmla="*/ 17322 h 20175"/>
              <a:gd name="connsiteX3" fmla="*/ 0 w 21600"/>
              <a:gd name="connsiteY3" fmla="*/ 20172 h 20175"/>
              <a:gd name="connsiteX4" fmla="*/ 0 w 21600"/>
              <a:gd name="connsiteY4" fmla="*/ 0 h 20175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1 w 21662"/>
              <a:gd name="connsiteY0" fmla="*/ 0 h 20141"/>
              <a:gd name="connsiteX1" fmla="*/ 21611 w 21662"/>
              <a:gd name="connsiteY1" fmla="*/ 0 h 20141"/>
              <a:gd name="connsiteX2" fmla="*/ 21662 w 21662"/>
              <a:gd name="connsiteY2" fmla="*/ 19009 h 20141"/>
              <a:gd name="connsiteX3" fmla="*/ 0 w 21662"/>
              <a:gd name="connsiteY3" fmla="*/ 20141 h 20141"/>
              <a:gd name="connsiteX4" fmla="*/ 11 w 21662"/>
              <a:gd name="connsiteY4" fmla="*/ 0 h 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2" h="20141">
                <a:moveTo>
                  <a:pt x="11" y="0"/>
                </a:moveTo>
                <a:lnTo>
                  <a:pt x="21611" y="0"/>
                </a:lnTo>
                <a:cubicBezTo>
                  <a:pt x="21628" y="6336"/>
                  <a:pt x="21645" y="12673"/>
                  <a:pt x="21662" y="19009"/>
                </a:cubicBezTo>
                <a:cubicBezTo>
                  <a:pt x="10862" y="19009"/>
                  <a:pt x="14518" y="20133"/>
                  <a:pt x="0" y="20141"/>
                </a:cubicBezTo>
                <a:cubicBezTo>
                  <a:pt x="4" y="13427"/>
                  <a:pt x="7" y="6714"/>
                  <a:pt x="11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Document 4"/>
          <p:cNvSpPr/>
          <p:nvPr userDrawn="1"/>
        </p:nvSpPr>
        <p:spPr>
          <a:xfrm flipH="1">
            <a:off x="-18796" y="0"/>
            <a:ext cx="7025651" cy="686422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175"/>
              <a:gd name="connsiteX1" fmla="*/ 21600 w 21600"/>
              <a:gd name="connsiteY1" fmla="*/ 0 h 20175"/>
              <a:gd name="connsiteX2" fmla="*/ 21600 w 21600"/>
              <a:gd name="connsiteY2" fmla="*/ 17322 h 20175"/>
              <a:gd name="connsiteX3" fmla="*/ 0 w 21600"/>
              <a:gd name="connsiteY3" fmla="*/ 20172 h 20175"/>
              <a:gd name="connsiteX4" fmla="*/ 0 w 21600"/>
              <a:gd name="connsiteY4" fmla="*/ 0 h 20175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0 w 21600"/>
              <a:gd name="connsiteY0" fmla="*/ 0 h 20172"/>
              <a:gd name="connsiteX1" fmla="*/ 21600 w 21600"/>
              <a:gd name="connsiteY1" fmla="*/ 0 h 20172"/>
              <a:gd name="connsiteX2" fmla="*/ 21600 w 21600"/>
              <a:gd name="connsiteY2" fmla="*/ 17322 h 20172"/>
              <a:gd name="connsiteX3" fmla="*/ 0 w 21600"/>
              <a:gd name="connsiteY3" fmla="*/ 20172 h 20172"/>
              <a:gd name="connsiteX4" fmla="*/ 0 w 21600"/>
              <a:gd name="connsiteY4" fmla="*/ 0 h 20172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1 w 21611"/>
              <a:gd name="connsiteY0" fmla="*/ 0 h 20141"/>
              <a:gd name="connsiteX1" fmla="*/ 21611 w 21611"/>
              <a:gd name="connsiteY1" fmla="*/ 0 h 20141"/>
              <a:gd name="connsiteX2" fmla="*/ 21611 w 21611"/>
              <a:gd name="connsiteY2" fmla="*/ 17322 h 20141"/>
              <a:gd name="connsiteX3" fmla="*/ 0 w 21611"/>
              <a:gd name="connsiteY3" fmla="*/ 20141 h 20141"/>
              <a:gd name="connsiteX4" fmla="*/ 11 w 21611"/>
              <a:gd name="connsiteY4" fmla="*/ 0 h 20141"/>
              <a:gd name="connsiteX0" fmla="*/ 1 w 21601"/>
              <a:gd name="connsiteY0" fmla="*/ 0 h 22911"/>
              <a:gd name="connsiteX1" fmla="*/ 21601 w 21601"/>
              <a:gd name="connsiteY1" fmla="*/ 0 h 22911"/>
              <a:gd name="connsiteX2" fmla="*/ 21601 w 21601"/>
              <a:gd name="connsiteY2" fmla="*/ 17322 h 22911"/>
              <a:gd name="connsiteX3" fmla="*/ 34 w 21601"/>
              <a:gd name="connsiteY3" fmla="*/ 22911 h 22911"/>
              <a:gd name="connsiteX4" fmla="*/ 1 w 21601"/>
              <a:gd name="connsiteY4" fmla="*/ 0 h 22911"/>
              <a:gd name="connsiteX0" fmla="*/ 1 w 21646"/>
              <a:gd name="connsiteY0" fmla="*/ 0 h 22911"/>
              <a:gd name="connsiteX1" fmla="*/ 21601 w 21646"/>
              <a:gd name="connsiteY1" fmla="*/ 0 h 22911"/>
              <a:gd name="connsiteX2" fmla="*/ 21646 w 21646"/>
              <a:gd name="connsiteY2" fmla="*/ 18937 h 22911"/>
              <a:gd name="connsiteX3" fmla="*/ 34 w 21646"/>
              <a:gd name="connsiteY3" fmla="*/ 22911 h 22911"/>
              <a:gd name="connsiteX4" fmla="*/ 1 w 21646"/>
              <a:gd name="connsiteY4" fmla="*/ 0 h 22911"/>
              <a:gd name="connsiteX0" fmla="*/ 58 w 21703"/>
              <a:gd name="connsiteY0" fmla="*/ 0 h 24089"/>
              <a:gd name="connsiteX1" fmla="*/ 21658 w 21703"/>
              <a:gd name="connsiteY1" fmla="*/ 0 h 24089"/>
              <a:gd name="connsiteX2" fmla="*/ 21703 w 21703"/>
              <a:gd name="connsiteY2" fmla="*/ 18937 h 24089"/>
              <a:gd name="connsiteX3" fmla="*/ 0 w 21703"/>
              <a:gd name="connsiteY3" fmla="*/ 24089 h 24089"/>
              <a:gd name="connsiteX4" fmla="*/ 58 w 21703"/>
              <a:gd name="connsiteY4" fmla="*/ 0 h 24089"/>
              <a:gd name="connsiteX0" fmla="*/ 58 w 21703"/>
              <a:gd name="connsiteY0" fmla="*/ 0 h 23609"/>
              <a:gd name="connsiteX1" fmla="*/ 21658 w 21703"/>
              <a:gd name="connsiteY1" fmla="*/ 0 h 23609"/>
              <a:gd name="connsiteX2" fmla="*/ 21703 w 21703"/>
              <a:gd name="connsiteY2" fmla="*/ 18937 h 23609"/>
              <a:gd name="connsiteX3" fmla="*/ 0 w 21703"/>
              <a:gd name="connsiteY3" fmla="*/ 23609 h 23609"/>
              <a:gd name="connsiteX4" fmla="*/ 58 w 21703"/>
              <a:gd name="connsiteY4" fmla="*/ 0 h 23609"/>
              <a:gd name="connsiteX0" fmla="*/ 35 w 21680"/>
              <a:gd name="connsiteY0" fmla="*/ 0 h 23587"/>
              <a:gd name="connsiteX1" fmla="*/ 21635 w 21680"/>
              <a:gd name="connsiteY1" fmla="*/ 0 h 23587"/>
              <a:gd name="connsiteX2" fmla="*/ 21680 w 21680"/>
              <a:gd name="connsiteY2" fmla="*/ 18937 h 23587"/>
              <a:gd name="connsiteX3" fmla="*/ 0 w 21680"/>
              <a:gd name="connsiteY3" fmla="*/ 23587 h 23587"/>
              <a:gd name="connsiteX4" fmla="*/ 35 w 21680"/>
              <a:gd name="connsiteY4" fmla="*/ 0 h 23587"/>
              <a:gd name="connsiteX0" fmla="*/ 35 w 21780"/>
              <a:gd name="connsiteY0" fmla="*/ 0 h 23587"/>
              <a:gd name="connsiteX1" fmla="*/ 21635 w 21780"/>
              <a:gd name="connsiteY1" fmla="*/ 0 h 23587"/>
              <a:gd name="connsiteX2" fmla="*/ 21780 w 21780"/>
              <a:gd name="connsiteY2" fmla="*/ 21381 h 23587"/>
              <a:gd name="connsiteX3" fmla="*/ 0 w 21780"/>
              <a:gd name="connsiteY3" fmla="*/ 23587 h 23587"/>
              <a:gd name="connsiteX4" fmla="*/ 35 w 21780"/>
              <a:gd name="connsiteY4" fmla="*/ 0 h 23587"/>
              <a:gd name="connsiteX0" fmla="*/ 35 w 21636"/>
              <a:gd name="connsiteY0" fmla="*/ 0 h 23587"/>
              <a:gd name="connsiteX1" fmla="*/ 21635 w 21636"/>
              <a:gd name="connsiteY1" fmla="*/ 0 h 23587"/>
              <a:gd name="connsiteX2" fmla="*/ 21557 w 21636"/>
              <a:gd name="connsiteY2" fmla="*/ 21331 h 23587"/>
              <a:gd name="connsiteX3" fmla="*/ 0 w 21636"/>
              <a:gd name="connsiteY3" fmla="*/ 23587 h 23587"/>
              <a:gd name="connsiteX4" fmla="*/ 35 w 21636"/>
              <a:gd name="connsiteY4" fmla="*/ 0 h 23587"/>
              <a:gd name="connsiteX0" fmla="*/ 35 w 21636"/>
              <a:gd name="connsiteY0" fmla="*/ 0 h 23587"/>
              <a:gd name="connsiteX1" fmla="*/ 21635 w 21636"/>
              <a:gd name="connsiteY1" fmla="*/ 0 h 23587"/>
              <a:gd name="connsiteX2" fmla="*/ 21584 w 21636"/>
              <a:gd name="connsiteY2" fmla="*/ 21361 h 23587"/>
              <a:gd name="connsiteX3" fmla="*/ 0 w 21636"/>
              <a:gd name="connsiteY3" fmla="*/ 23587 h 23587"/>
              <a:gd name="connsiteX4" fmla="*/ 35 w 21636"/>
              <a:gd name="connsiteY4" fmla="*/ 0 h 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6" h="23587">
                <a:moveTo>
                  <a:pt x="35" y="0"/>
                </a:moveTo>
                <a:lnTo>
                  <a:pt x="21635" y="0"/>
                </a:lnTo>
                <a:cubicBezTo>
                  <a:pt x="21650" y="6312"/>
                  <a:pt x="21569" y="15049"/>
                  <a:pt x="21584" y="21361"/>
                </a:cubicBezTo>
                <a:cubicBezTo>
                  <a:pt x="10784" y="21361"/>
                  <a:pt x="14518" y="23579"/>
                  <a:pt x="0" y="23587"/>
                </a:cubicBezTo>
                <a:cubicBezTo>
                  <a:pt x="4" y="16873"/>
                  <a:pt x="31" y="6714"/>
                  <a:pt x="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709512" y="2103437"/>
            <a:ext cx="4310288" cy="1325563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6900863" y="0"/>
            <a:ext cx="5291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6902450" y="0"/>
            <a:ext cx="5291137" cy="6234113"/>
          </a:xfrm>
          <a:prstGeom prst="rect">
            <a:avLst/>
          </a:prstGeom>
          <a:solidFill>
            <a:srgbClr val="6821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6902450" y="6573759"/>
            <a:ext cx="5291137" cy="284242"/>
          </a:xfrm>
          <a:prstGeom prst="rect">
            <a:avLst/>
          </a:prstGeom>
          <a:solidFill>
            <a:srgbClr val="FE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40"/>
          <p:cNvSpPr>
            <a:spLocks noChangeAspect="1" noChangeArrowheads="1" noTextEdit="1"/>
          </p:cNvSpPr>
          <p:nvPr userDrawn="1"/>
        </p:nvSpPr>
        <p:spPr bwMode="auto">
          <a:xfrm>
            <a:off x="6912376" y="-609091"/>
            <a:ext cx="5279624" cy="685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3"/>
          <p:cNvSpPr>
            <a:spLocks noChangeArrowheads="1"/>
          </p:cNvSpPr>
          <p:nvPr userDrawn="1"/>
        </p:nvSpPr>
        <p:spPr bwMode="auto">
          <a:xfrm>
            <a:off x="6900863" y="6234106"/>
            <a:ext cx="5291931" cy="348009"/>
          </a:xfrm>
          <a:prstGeom prst="rect">
            <a:avLst/>
          </a:prstGeom>
          <a:solidFill>
            <a:srgbClr val="422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4"/>
          <p:cNvSpPr>
            <a:spLocks/>
          </p:cNvSpPr>
          <p:nvPr userDrawn="1"/>
        </p:nvSpPr>
        <p:spPr bwMode="auto">
          <a:xfrm>
            <a:off x="7045305" y="2402396"/>
            <a:ext cx="5014564" cy="3818220"/>
          </a:xfrm>
          <a:custGeom>
            <a:avLst/>
            <a:gdLst>
              <a:gd name="T0" fmla="*/ 331 w 1094"/>
              <a:gd name="T1" fmla="*/ 0 h 833"/>
              <a:gd name="T2" fmla="*/ 0 w 1094"/>
              <a:gd name="T3" fmla="*/ 833 h 833"/>
              <a:gd name="T4" fmla="*/ 1094 w 1094"/>
              <a:gd name="T5" fmla="*/ 833 h 833"/>
              <a:gd name="T6" fmla="*/ 763 w 1094"/>
              <a:gd name="T7" fmla="*/ 0 h 833"/>
              <a:gd name="T8" fmla="*/ 331 w 1094"/>
              <a:gd name="T9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833">
                <a:moveTo>
                  <a:pt x="331" y="0"/>
                </a:moveTo>
                <a:lnTo>
                  <a:pt x="0" y="833"/>
                </a:lnTo>
                <a:lnTo>
                  <a:pt x="1094" y="833"/>
                </a:lnTo>
                <a:lnTo>
                  <a:pt x="763" y="0"/>
                </a:lnTo>
                <a:lnTo>
                  <a:pt x="331" y="0"/>
                </a:lnTo>
                <a:close/>
              </a:path>
            </a:pathLst>
          </a:custGeom>
          <a:solidFill>
            <a:srgbClr val="995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5"/>
          <p:cNvSpPr>
            <a:spLocks/>
          </p:cNvSpPr>
          <p:nvPr userDrawn="1"/>
        </p:nvSpPr>
        <p:spPr bwMode="auto">
          <a:xfrm>
            <a:off x="9300483" y="2402396"/>
            <a:ext cx="504207" cy="169598"/>
          </a:xfrm>
          <a:custGeom>
            <a:avLst/>
            <a:gdLst>
              <a:gd name="T0" fmla="*/ 0 w 233"/>
              <a:gd name="T1" fmla="*/ 0 h 80"/>
              <a:gd name="T2" fmla="*/ 117 w 233"/>
              <a:gd name="T3" fmla="*/ 80 h 80"/>
              <a:gd name="T4" fmla="*/ 233 w 233"/>
              <a:gd name="T5" fmla="*/ 0 h 80"/>
              <a:gd name="T6" fmla="*/ 0 w 233"/>
              <a:gd name="T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" h="80">
                <a:moveTo>
                  <a:pt x="0" y="0"/>
                </a:moveTo>
                <a:cubicBezTo>
                  <a:pt x="18" y="47"/>
                  <a:pt x="64" y="80"/>
                  <a:pt x="117" y="80"/>
                </a:cubicBezTo>
                <a:cubicBezTo>
                  <a:pt x="170" y="80"/>
                  <a:pt x="215" y="47"/>
                  <a:pt x="23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B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6"/>
          <p:cNvSpPr>
            <a:spLocks/>
          </p:cNvSpPr>
          <p:nvPr userDrawn="1"/>
        </p:nvSpPr>
        <p:spPr bwMode="auto">
          <a:xfrm>
            <a:off x="8562507" y="0"/>
            <a:ext cx="1980157" cy="2402397"/>
          </a:xfrm>
          <a:custGeom>
            <a:avLst/>
            <a:gdLst>
              <a:gd name="T0" fmla="*/ 208 w 432"/>
              <a:gd name="T1" fmla="*/ 0 h 331"/>
              <a:gd name="T2" fmla="*/ 208 w 432"/>
              <a:gd name="T3" fmla="*/ 199 h 331"/>
              <a:gd name="T4" fmla="*/ 125 w 432"/>
              <a:gd name="T5" fmla="*/ 199 h 331"/>
              <a:gd name="T6" fmla="*/ 0 w 432"/>
              <a:gd name="T7" fmla="*/ 297 h 331"/>
              <a:gd name="T8" fmla="*/ 0 w 432"/>
              <a:gd name="T9" fmla="*/ 331 h 331"/>
              <a:gd name="T10" fmla="*/ 432 w 432"/>
              <a:gd name="T11" fmla="*/ 331 h 331"/>
              <a:gd name="T12" fmla="*/ 432 w 432"/>
              <a:gd name="T13" fmla="*/ 297 h 331"/>
              <a:gd name="T14" fmla="*/ 307 w 432"/>
              <a:gd name="T15" fmla="*/ 199 h 331"/>
              <a:gd name="T16" fmla="*/ 224 w 432"/>
              <a:gd name="T17" fmla="*/ 199 h 331"/>
              <a:gd name="T18" fmla="*/ 224 w 432"/>
              <a:gd name="T19" fmla="*/ 0 h 331"/>
              <a:gd name="T20" fmla="*/ 208 w 432"/>
              <a:gd name="T21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2" h="331">
                <a:moveTo>
                  <a:pt x="208" y="0"/>
                </a:moveTo>
                <a:lnTo>
                  <a:pt x="208" y="199"/>
                </a:lnTo>
                <a:lnTo>
                  <a:pt x="125" y="199"/>
                </a:lnTo>
                <a:lnTo>
                  <a:pt x="0" y="297"/>
                </a:lnTo>
                <a:lnTo>
                  <a:pt x="0" y="331"/>
                </a:lnTo>
                <a:lnTo>
                  <a:pt x="432" y="331"/>
                </a:lnTo>
                <a:lnTo>
                  <a:pt x="432" y="297"/>
                </a:lnTo>
                <a:lnTo>
                  <a:pt x="307" y="199"/>
                </a:lnTo>
                <a:lnTo>
                  <a:pt x="224" y="199"/>
                </a:lnTo>
                <a:lnTo>
                  <a:pt x="224" y="0"/>
                </a:lnTo>
                <a:lnTo>
                  <a:pt x="208" y="0"/>
                </a:lnTo>
                <a:close/>
              </a:path>
            </a:pathLst>
          </a:custGeom>
          <a:solidFill>
            <a:srgbClr val="002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7"/>
          <p:cNvSpPr>
            <a:spLocks/>
          </p:cNvSpPr>
          <p:nvPr userDrawn="1"/>
        </p:nvSpPr>
        <p:spPr bwMode="auto">
          <a:xfrm>
            <a:off x="8072053" y="3814174"/>
            <a:ext cx="2961068" cy="2163505"/>
          </a:xfrm>
          <a:custGeom>
            <a:avLst/>
            <a:gdLst>
              <a:gd name="T0" fmla="*/ 119 w 1374"/>
              <a:gd name="T1" fmla="*/ 0 h 1004"/>
              <a:gd name="T2" fmla="*/ 0 w 1374"/>
              <a:gd name="T3" fmla="*/ 119 h 1004"/>
              <a:gd name="T4" fmla="*/ 0 w 1374"/>
              <a:gd name="T5" fmla="*/ 1004 h 1004"/>
              <a:gd name="T6" fmla="*/ 119 w 1374"/>
              <a:gd name="T7" fmla="*/ 998 h 1004"/>
              <a:gd name="T8" fmla="*/ 1255 w 1374"/>
              <a:gd name="T9" fmla="*/ 998 h 1004"/>
              <a:gd name="T10" fmla="*/ 1374 w 1374"/>
              <a:gd name="T11" fmla="*/ 1004 h 1004"/>
              <a:gd name="T12" fmla="*/ 1374 w 1374"/>
              <a:gd name="T13" fmla="*/ 119 h 1004"/>
              <a:gd name="T14" fmla="*/ 1255 w 1374"/>
              <a:gd name="T15" fmla="*/ 0 h 1004"/>
              <a:gd name="T16" fmla="*/ 179 w 1374"/>
              <a:gd name="T17" fmla="*/ 0 h 1004"/>
              <a:gd name="T18" fmla="*/ 119 w 1374"/>
              <a:gd name="T19" fmla="*/ 0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74" h="1004">
                <a:moveTo>
                  <a:pt x="119" y="0"/>
                </a:moveTo>
                <a:cubicBezTo>
                  <a:pt x="119" y="0"/>
                  <a:pt x="0" y="0"/>
                  <a:pt x="0" y="119"/>
                </a:cubicBezTo>
                <a:cubicBezTo>
                  <a:pt x="0" y="1004"/>
                  <a:pt x="0" y="1004"/>
                  <a:pt x="0" y="1004"/>
                </a:cubicBezTo>
                <a:cubicBezTo>
                  <a:pt x="119" y="998"/>
                  <a:pt x="119" y="998"/>
                  <a:pt x="119" y="998"/>
                </a:cubicBezTo>
                <a:cubicBezTo>
                  <a:pt x="1255" y="998"/>
                  <a:pt x="1255" y="998"/>
                  <a:pt x="1255" y="998"/>
                </a:cubicBezTo>
                <a:cubicBezTo>
                  <a:pt x="1374" y="1004"/>
                  <a:pt x="1374" y="1004"/>
                  <a:pt x="1374" y="1004"/>
                </a:cubicBezTo>
                <a:cubicBezTo>
                  <a:pt x="1374" y="119"/>
                  <a:pt x="1374" y="119"/>
                  <a:pt x="1374" y="119"/>
                </a:cubicBezTo>
                <a:cubicBezTo>
                  <a:pt x="1374" y="119"/>
                  <a:pt x="1374" y="0"/>
                  <a:pt x="1255" y="0"/>
                </a:cubicBezTo>
                <a:cubicBezTo>
                  <a:pt x="179" y="0"/>
                  <a:pt x="179" y="0"/>
                  <a:pt x="179" y="0"/>
                </a:cubicBezTo>
                <a:lnTo>
                  <a:pt x="119" y="0"/>
                </a:lnTo>
                <a:close/>
              </a:path>
            </a:pathLst>
          </a:custGeom>
          <a:solidFill>
            <a:srgbClr val="FE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8"/>
          <p:cNvSpPr>
            <a:spLocks/>
          </p:cNvSpPr>
          <p:nvPr userDrawn="1"/>
        </p:nvSpPr>
        <p:spPr bwMode="auto">
          <a:xfrm>
            <a:off x="8204978" y="3915016"/>
            <a:ext cx="2695213" cy="1952655"/>
          </a:xfrm>
          <a:custGeom>
            <a:avLst/>
            <a:gdLst>
              <a:gd name="T0" fmla="*/ 108 w 1249"/>
              <a:gd name="T1" fmla="*/ 0 h 907"/>
              <a:gd name="T2" fmla="*/ 0 w 1249"/>
              <a:gd name="T3" fmla="*/ 107 h 907"/>
              <a:gd name="T4" fmla="*/ 0 w 1249"/>
              <a:gd name="T5" fmla="*/ 799 h 907"/>
              <a:gd name="T6" fmla="*/ 108 w 1249"/>
              <a:gd name="T7" fmla="*/ 907 h 907"/>
              <a:gd name="T8" fmla="*/ 142 w 1249"/>
              <a:gd name="T9" fmla="*/ 907 h 907"/>
              <a:gd name="T10" fmla="*/ 1142 w 1249"/>
              <a:gd name="T11" fmla="*/ 907 h 907"/>
              <a:gd name="T12" fmla="*/ 1249 w 1249"/>
              <a:gd name="T13" fmla="*/ 799 h 907"/>
              <a:gd name="T14" fmla="*/ 1249 w 1249"/>
              <a:gd name="T15" fmla="*/ 107 h 907"/>
              <a:gd name="T16" fmla="*/ 1142 w 1249"/>
              <a:gd name="T17" fmla="*/ 0 h 907"/>
              <a:gd name="T18" fmla="*/ 108 w 1249"/>
              <a:gd name="T1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9" h="907">
                <a:moveTo>
                  <a:pt x="108" y="0"/>
                </a:moveTo>
                <a:cubicBezTo>
                  <a:pt x="108" y="0"/>
                  <a:pt x="0" y="0"/>
                  <a:pt x="0" y="107"/>
                </a:cubicBezTo>
                <a:cubicBezTo>
                  <a:pt x="0" y="799"/>
                  <a:pt x="0" y="799"/>
                  <a:pt x="0" y="799"/>
                </a:cubicBezTo>
                <a:cubicBezTo>
                  <a:pt x="0" y="799"/>
                  <a:pt x="0" y="907"/>
                  <a:pt x="108" y="907"/>
                </a:cubicBezTo>
                <a:cubicBezTo>
                  <a:pt x="142" y="907"/>
                  <a:pt x="142" y="907"/>
                  <a:pt x="142" y="907"/>
                </a:cubicBezTo>
                <a:cubicBezTo>
                  <a:pt x="1142" y="907"/>
                  <a:pt x="1142" y="907"/>
                  <a:pt x="1142" y="907"/>
                </a:cubicBezTo>
                <a:cubicBezTo>
                  <a:pt x="1142" y="907"/>
                  <a:pt x="1249" y="907"/>
                  <a:pt x="1249" y="799"/>
                </a:cubicBezTo>
                <a:cubicBezTo>
                  <a:pt x="1249" y="107"/>
                  <a:pt x="1249" y="107"/>
                  <a:pt x="1249" y="107"/>
                </a:cubicBezTo>
                <a:cubicBezTo>
                  <a:pt x="1249" y="107"/>
                  <a:pt x="1249" y="0"/>
                  <a:pt x="1142" y="0"/>
                </a:cubicBezTo>
                <a:lnTo>
                  <a:pt x="108" y="0"/>
                </a:lnTo>
                <a:close/>
              </a:path>
            </a:pathLst>
          </a:custGeom>
          <a:solidFill>
            <a:srgbClr val="01BC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0"/>
          <p:cNvSpPr>
            <a:spLocks/>
          </p:cNvSpPr>
          <p:nvPr userDrawn="1"/>
        </p:nvSpPr>
        <p:spPr bwMode="auto">
          <a:xfrm>
            <a:off x="7485339" y="6073935"/>
            <a:ext cx="4134494" cy="146678"/>
          </a:xfrm>
          <a:custGeom>
            <a:avLst/>
            <a:gdLst>
              <a:gd name="T0" fmla="*/ 0 w 1918"/>
              <a:gd name="T1" fmla="*/ 0 h 69"/>
              <a:gd name="T2" fmla="*/ 147 w 1918"/>
              <a:gd name="T3" fmla="*/ 69 h 69"/>
              <a:gd name="T4" fmla="*/ 1771 w 1918"/>
              <a:gd name="T5" fmla="*/ 69 h 69"/>
              <a:gd name="T6" fmla="*/ 1918 w 1918"/>
              <a:gd name="T7" fmla="*/ 0 h 69"/>
              <a:gd name="T8" fmla="*/ 0 w 1918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8" h="69">
                <a:moveTo>
                  <a:pt x="0" y="0"/>
                </a:moveTo>
                <a:cubicBezTo>
                  <a:pt x="0" y="5"/>
                  <a:pt x="5" y="69"/>
                  <a:pt x="147" y="69"/>
                </a:cubicBezTo>
                <a:cubicBezTo>
                  <a:pt x="1771" y="69"/>
                  <a:pt x="1771" y="69"/>
                  <a:pt x="1771" y="69"/>
                </a:cubicBezTo>
                <a:cubicBezTo>
                  <a:pt x="1771" y="69"/>
                  <a:pt x="1917" y="69"/>
                  <a:pt x="191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1"/>
          <p:cNvSpPr>
            <a:spLocks/>
          </p:cNvSpPr>
          <p:nvPr userDrawn="1"/>
        </p:nvSpPr>
        <p:spPr bwMode="auto">
          <a:xfrm>
            <a:off x="7485339" y="5968511"/>
            <a:ext cx="4134494" cy="105426"/>
          </a:xfrm>
          <a:custGeom>
            <a:avLst/>
            <a:gdLst>
              <a:gd name="T0" fmla="*/ 119 w 902"/>
              <a:gd name="T1" fmla="*/ 0 h 23"/>
              <a:gd name="T2" fmla="*/ 0 w 902"/>
              <a:gd name="T3" fmla="*/ 23 h 23"/>
              <a:gd name="T4" fmla="*/ 902 w 902"/>
              <a:gd name="T5" fmla="*/ 23 h 23"/>
              <a:gd name="T6" fmla="*/ 783 w 902"/>
              <a:gd name="T7" fmla="*/ 0 h 23"/>
              <a:gd name="T8" fmla="*/ 119 w 902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2" h="23">
                <a:moveTo>
                  <a:pt x="119" y="0"/>
                </a:moveTo>
                <a:lnTo>
                  <a:pt x="0" y="23"/>
                </a:lnTo>
                <a:lnTo>
                  <a:pt x="902" y="23"/>
                </a:lnTo>
                <a:lnTo>
                  <a:pt x="783" y="0"/>
                </a:lnTo>
                <a:lnTo>
                  <a:pt x="119" y="0"/>
                </a:lnTo>
                <a:close/>
              </a:path>
            </a:pathLst>
          </a:custGeom>
          <a:solidFill>
            <a:srgbClr val="FFF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04978" y="4422042"/>
            <a:ext cx="2695214" cy="995838"/>
          </a:xfrm>
          <a:prstGeom prst="rect">
            <a:avLst/>
          </a:prstGeom>
          <a:noFill/>
        </p:spPr>
        <p:txBody>
          <a:bodyPr wrap="square" tIns="91440" bIns="91440" anchor="b" anchorCtr="0">
            <a:sp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882" b="0" kern="1200" cap="none" spc="-98" baseline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1914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bg>
      <p:bgPr>
        <a:solidFill>
          <a:srgbClr val="01B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020424" y="6247894"/>
            <a:ext cx="819983" cy="175428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3644900" cy="6858000"/>
          </a:xfrm>
          <a:prstGeom prst="rect">
            <a:avLst/>
          </a:prstGeom>
          <a:solidFill>
            <a:srgbClr val="6821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48574" y="569344"/>
            <a:ext cx="247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you. Questions?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573759"/>
            <a:ext cx="12193587" cy="284242"/>
          </a:xfrm>
          <a:prstGeom prst="rect">
            <a:avLst/>
          </a:prstGeom>
          <a:solidFill>
            <a:srgbClr val="FE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8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2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1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ghtswitchhelpwebsite.com/Blog/tabid/61/EntryId/3304/Hello-World-Angular-2-Data-Sample-Using-JavaScriptServices-Net-Core-and-PrimeNg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microsoft.com/en-us/ef/core/get-started/aspnetcore/existing-db" TargetMode="External"/><Relationship Id="rId5" Type="http://schemas.openxmlformats.org/officeDocument/2006/relationships/hyperlink" Target="https://docs.microsoft.com/en-us/ef/core/get-started/aspnetcore/new-db" TargetMode="External"/><Relationship Id="rId4" Type="http://schemas.openxmlformats.org/officeDocument/2006/relationships/hyperlink" Target="https://blogs.msdn.microsoft.com/webdev/2017/02/14/building-single-page-applications-on-asp-net-core-with-javascriptservice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vp.support.microsoft.com/profile=C0967AF2-5FDD-4ABB-89FA-3ED2947802A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pnet/JavaScriptServices/tree/dev/src/Microsoft.AspNetCore.NodeServices#simple-usage-example" TargetMode="External"/><Relationship Id="rId7" Type="http://schemas.openxmlformats.org/officeDocument/2006/relationships/hyperlink" Target="https://github.com/aspnet/JavaScriptServices/tree/dev/src/Microsoft.AspNetCore.SpaServices#routing-helper-mapspafallbackrou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aspnet/JavaScriptServices/tree/dev/src/Microsoft.AspNetCore.SpaServices#webpack-hot-module-replacement" TargetMode="External"/><Relationship Id="rId5" Type="http://schemas.openxmlformats.org/officeDocument/2006/relationships/hyperlink" Target="https://github.com/aspnet/JavaScriptServices/tree/dev/src/Microsoft.AspNetCore.SpaServices#webpack-dev-middleware" TargetMode="External"/><Relationship Id="rId4" Type="http://schemas.openxmlformats.org/officeDocument/2006/relationships/hyperlink" Target="https://github.com/aspnet/JavaScriptServices/tree/dev/src/Microsoft.AspNetCore.SpaServices#server-side-prerenderi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: Shape 3"/>
          <p:cNvSpPr/>
          <p:nvPr/>
        </p:nvSpPr>
        <p:spPr>
          <a:xfrm>
            <a:off x="0" y="4384431"/>
            <a:ext cx="6998677" cy="2379783"/>
          </a:xfrm>
          <a:custGeom>
            <a:avLst/>
            <a:gdLst>
              <a:gd name="connsiteX0" fmla="*/ 0 w 7221415"/>
              <a:gd name="connsiteY0" fmla="*/ 0 h 2391507"/>
              <a:gd name="connsiteX1" fmla="*/ 7162800 w 7221415"/>
              <a:gd name="connsiteY1" fmla="*/ 152400 h 2391507"/>
              <a:gd name="connsiteX2" fmla="*/ 7221415 w 7221415"/>
              <a:gd name="connsiteY2" fmla="*/ 1301261 h 2391507"/>
              <a:gd name="connsiteX3" fmla="*/ 4829907 w 7221415"/>
              <a:gd name="connsiteY3" fmla="*/ 2309446 h 2391507"/>
              <a:gd name="connsiteX4" fmla="*/ 46892 w 7221415"/>
              <a:gd name="connsiteY4" fmla="*/ 2391507 h 2391507"/>
              <a:gd name="connsiteX5" fmla="*/ 0 w 7221415"/>
              <a:gd name="connsiteY5" fmla="*/ 0 h 2391507"/>
              <a:gd name="connsiteX0" fmla="*/ 0 w 7221415"/>
              <a:gd name="connsiteY0" fmla="*/ 0 h 2379783"/>
              <a:gd name="connsiteX1" fmla="*/ 7162800 w 7221415"/>
              <a:gd name="connsiteY1" fmla="*/ 152400 h 2379783"/>
              <a:gd name="connsiteX2" fmla="*/ 7221415 w 7221415"/>
              <a:gd name="connsiteY2" fmla="*/ 1301261 h 2379783"/>
              <a:gd name="connsiteX3" fmla="*/ 4829907 w 7221415"/>
              <a:gd name="connsiteY3" fmla="*/ 2309446 h 2379783"/>
              <a:gd name="connsiteX4" fmla="*/ 10604 w 7221415"/>
              <a:gd name="connsiteY4" fmla="*/ 2379783 h 2379783"/>
              <a:gd name="connsiteX5" fmla="*/ 0 w 7221415"/>
              <a:gd name="connsiteY5" fmla="*/ 0 h 237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1415" h="2379783">
                <a:moveTo>
                  <a:pt x="0" y="0"/>
                </a:moveTo>
                <a:lnTo>
                  <a:pt x="7162800" y="152400"/>
                </a:lnTo>
                <a:lnTo>
                  <a:pt x="7221415" y="1301261"/>
                </a:lnTo>
                <a:lnTo>
                  <a:pt x="4829907" y="2309446"/>
                </a:lnTo>
                <a:lnTo>
                  <a:pt x="10604" y="2379783"/>
                </a:lnTo>
                <a:cubicBezTo>
                  <a:pt x="7069" y="1586522"/>
                  <a:pt x="3535" y="7932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091" y="4519246"/>
            <a:ext cx="11222966" cy="990601"/>
          </a:xfrm>
          <a:noFill/>
        </p:spPr>
        <p:txBody>
          <a:bodyPr anchor="t" anchorCtr="0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Session 08: Web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091" y="5509847"/>
            <a:ext cx="11222966" cy="999270"/>
          </a:xfrm>
        </p:spPr>
        <p:txBody>
          <a:bodyPr anchor="b" anchorCtr="0"/>
          <a:lstStyle/>
          <a:p>
            <a:r>
              <a:rPr lang="en-US" dirty="0">
                <a:solidFill>
                  <a:schemeClr val="tx2"/>
                </a:solidFill>
              </a:rPr>
              <a:t>Visual Studio 2017</a:t>
            </a:r>
          </a:p>
          <a:p>
            <a:r>
              <a:rPr lang="en-US" dirty="0">
                <a:solidFill>
                  <a:schemeClr val="tx2"/>
                </a:solidFill>
              </a:rPr>
              <a:t>By Michael Washington</a:t>
            </a:r>
          </a:p>
        </p:txBody>
      </p:sp>
    </p:spTree>
    <p:extLst>
      <p:ext uri="{BB962C8B-B14F-4D97-AF65-F5344CB8AC3E}">
        <p14:creationId xmlns:p14="http://schemas.microsoft.com/office/powerpoint/2010/main" val="226046639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Library</a:t>
            </a:r>
          </a:p>
        </p:txBody>
      </p:sp>
      <p:pic>
        <p:nvPicPr>
          <p:cNvPr id="3" name="Picture 2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571750"/>
            <a:ext cx="21145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33512"/>
            <a:ext cx="462915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528762"/>
            <a:ext cx="611505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290762"/>
            <a:ext cx="31908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1995487"/>
            <a:ext cx="477202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95450"/>
            <a:ext cx="611505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504950"/>
            <a:ext cx="7000875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1433512"/>
            <a:ext cx="7096125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082841"/>
            <a:ext cx="6334125" cy="530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643187"/>
            <a:ext cx="77152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219325"/>
            <a:ext cx="62293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7" y="1862137"/>
            <a:ext cx="7400925" cy="313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4655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12" y="2442485"/>
            <a:ext cx="6019800" cy="865794"/>
          </a:xfrm>
        </p:spPr>
        <p:txBody>
          <a:bodyPr>
            <a:noAutofit/>
          </a:bodyPr>
          <a:lstStyle/>
          <a:p>
            <a:r>
              <a:rPr lang="en-US" sz="6000" b="1" dirty="0"/>
              <a:t>External Library</a:t>
            </a:r>
          </a:p>
        </p:txBody>
      </p:sp>
    </p:spTree>
    <p:extLst>
      <p:ext uri="{BB962C8B-B14F-4D97-AF65-F5344CB8AC3E}">
        <p14:creationId xmlns:p14="http://schemas.microsoft.com/office/powerpoint/2010/main" val="14161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Database / </a:t>
            </a:r>
            <a:br>
              <a:rPr lang="en-US" dirty="0"/>
            </a:br>
            <a:r>
              <a:rPr lang="en-US" dirty="0"/>
              <a:t>Entity Framework</a:t>
            </a:r>
          </a:p>
        </p:txBody>
      </p:sp>
    </p:spTree>
    <p:extLst>
      <p:ext uri="{BB962C8B-B14F-4D97-AF65-F5344CB8AC3E}">
        <p14:creationId xmlns:p14="http://schemas.microsoft.com/office/powerpoint/2010/main" val="428027332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16"/>
            <a:ext cx="12192000" cy="849939"/>
          </a:xfrm>
        </p:spPr>
        <p:txBody>
          <a:bodyPr/>
          <a:lstStyle/>
          <a:p>
            <a:r>
              <a:rPr lang="en-US" dirty="0"/>
              <a:t>Add A Database</a:t>
            </a:r>
          </a:p>
        </p:txBody>
      </p:sp>
      <p:pic>
        <p:nvPicPr>
          <p:cNvPr id="3" name="Picture 2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1323975"/>
            <a:ext cx="4105275" cy="42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476500"/>
            <a:ext cx="4857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2724150"/>
            <a:ext cx="461962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428875"/>
            <a:ext cx="29527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2" y="1747837"/>
            <a:ext cx="315277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676400"/>
            <a:ext cx="6143625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2" y="2905125"/>
            <a:ext cx="193357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3487"/>
            <a:ext cx="4191000" cy="43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7" y="2505075"/>
            <a:ext cx="458152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62125"/>
            <a:ext cx="27432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2" y="1638300"/>
            <a:ext cx="555307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647825"/>
            <a:ext cx="470535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2228850"/>
            <a:ext cx="6581775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mage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2" y="2309812"/>
            <a:ext cx="227647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image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2147887"/>
            <a:ext cx="286702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mage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2" y="2667000"/>
            <a:ext cx="517207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image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262187"/>
            <a:ext cx="2533650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1573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418" y="2945919"/>
            <a:ext cx="6019800" cy="865794"/>
          </a:xfrm>
        </p:spPr>
        <p:txBody>
          <a:bodyPr>
            <a:noAutofit/>
          </a:bodyPr>
          <a:lstStyle/>
          <a:p>
            <a:r>
              <a:rPr lang="en-US" sz="6000" b="1" dirty="0"/>
              <a:t>Add A Database</a:t>
            </a:r>
          </a:p>
        </p:txBody>
      </p:sp>
    </p:spTree>
    <p:extLst>
      <p:ext uri="{BB962C8B-B14F-4D97-AF65-F5344CB8AC3E}">
        <p14:creationId xmlns:p14="http://schemas.microsoft.com/office/powerpoint/2010/main" val="30366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16"/>
            <a:ext cx="12192000" cy="849939"/>
          </a:xfrm>
        </p:spPr>
        <p:txBody>
          <a:bodyPr/>
          <a:lstStyle/>
          <a:p>
            <a:r>
              <a:rPr lang="en-US" dirty="0"/>
              <a:t>Add Entity Framework</a:t>
            </a:r>
          </a:p>
        </p:txBody>
      </p:sp>
      <p:pic>
        <p:nvPicPr>
          <p:cNvPr id="21" name="Picture 20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604962"/>
            <a:ext cx="257175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109787"/>
            <a:ext cx="727710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5029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2324100"/>
            <a:ext cx="709612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885950"/>
            <a:ext cx="695325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81" y="2399351"/>
            <a:ext cx="6029325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imag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2348591"/>
            <a:ext cx="587692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6018" y="3387983"/>
            <a:ext cx="4810125" cy="561975"/>
          </a:xfrm>
          <a:prstGeom prst="rect">
            <a:avLst/>
          </a:prstGeom>
        </p:spPr>
      </p:pic>
      <p:pic>
        <p:nvPicPr>
          <p:cNvPr id="37" name="Picture 36" descr="image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55" y="2466026"/>
            <a:ext cx="60388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image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1" y="2371835"/>
            <a:ext cx="681037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image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77" y="2388409"/>
            <a:ext cx="64389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image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89" y="2576623"/>
            <a:ext cx="44862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image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1483244"/>
            <a:ext cx="6696075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image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43" y="2726405"/>
            <a:ext cx="554355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image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116457"/>
            <a:ext cx="65817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image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235719"/>
            <a:ext cx="6772275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image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02" y="2020610"/>
            <a:ext cx="6924675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4889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418" y="2945919"/>
            <a:ext cx="6019800" cy="865794"/>
          </a:xfrm>
        </p:spPr>
        <p:txBody>
          <a:bodyPr>
            <a:noAutofit/>
          </a:bodyPr>
          <a:lstStyle/>
          <a:p>
            <a:r>
              <a:rPr lang="en-US" sz="6000" b="1" dirty="0"/>
              <a:t>Entity Framework</a:t>
            </a:r>
          </a:p>
        </p:txBody>
      </p:sp>
    </p:spTree>
    <p:extLst>
      <p:ext uri="{BB962C8B-B14F-4D97-AF65-F5344CB8AC3E}">
        <p14:creationId xmlns:p14="http://schemas.microsoft.com/office/powerpoint/2010/main" val="40810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77677" y="1690688"/>
            <a:ext cx="5876122" cy="2028248"/>
          </a:xfrm>
        </p:spPr>
        <p:txBody>
          <a:bodyPr/>
          <a:lstStyle/>
          <a:p>
            <a:r>
              <a:rPr lang="en-US" dirty="0"/>
              <a:t>JavaScriptServices</a:t>
            </a:r>
          </a:p>
          <a:p>
            <a:r>
              <a:rPr lang="en-US" dirty="0"/>
              <a:t>Live Editing</a:t>
            </a:r>
          </a:p>
          <a:p>
            <a:r>
              <a:rPr lang="en-US" dirty="0"/>
              <a:t>Add External Libraries (PrimeNG)</a:t>
            </a:r>
          </a:p>
          <a:p>
            <a:r>
              <a:rPr lang="en-US" dirty="0"/>
              <a:t>Add A Database / Entity Framework</a:t>
            </a:r>
          </a:p>
        </p:txBody>
      </p:sp>
    </p:spTree>
    <p:extLst>
      <p:ext uri="{BB962C8B-B14F-4D97-AF65-F5344CB8AC3E}">
        <p14:creationId xmlns:p14="http://schemas.microsoft.com/office/powerpoint/2010/main" val="312293901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3"/>
          <p:cNvSpPr txBox="1">
            <a:spLocks/>
          </p:cNvSpPr>
          <p:nvPr/>
        </p:nvSpPr>
        <p:spPr>
          <a:xfrm>
            <a:off x="414670" y="1222745"/>
            <a:ext cx="11100390" cy="4476306"/>
          </a:xfrm>
          <a:prstGeom prst="rect">
            <a:avLst/>
          </a:prstGeom>
        </p:spPr>
        <p:txBody>
          <a:bodyPr vert="horz" lIns="27432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2"/>
                </a:solidFill>
                <a:latin typeface="Consolas" panose="020B0609020204030204" pitchFamily="49" charset="0"/>
              </a:rPr>
              <a:t>Full Tutorial and code download</a:t>
            </a:r>
            <a:br>
              <a:rPr lang="en-US" sz="2000" b="1" dirty="0">
                <a:solidFill>
                  <a:schemeClr val="bg2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2"/>
                </a:solidFill>
                <a:latin typeface="Consolas" panose="020B0609020204030204" pitchFamily="49" charset="0"/>
                <a:hlinkClick r:id="rId3"/>
              </a:rPr>
              <a:t>http://lightswitchhelpwebsite.com/Blog/tabid/61/EntryId/3304/Hello-World-Angular-2-Data-Sample-Using-JavaScriptServices-Net-Core-and-PrimeNg.aspx</a:t>
            </a:r>
            <a:endParaRPr lang="en-US" sz="16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2"/>
                </a:solidFill>
                <a:latin typeface="Consolas" panose="020B0609020204030204" pitchFamily="49" charset="0"/>
              </a:rPr>
              <a:t>Building Single Page Applications on ASP.NET Core with JavaScriptServices </a:t>
            </a:r>
            <a:r>
              <a:rPr lang="en-US" sz="1600" dirty="0">
                <a:solidFill>
                  <a:schemeClr val="bg2"/>
                </a:solidFill>
                <a:latin typeface="Consolas" panose="020B0609020204030204" pitchFamily="49" charset="0"/>
                <a:hlinkClick r:id="rId4"/>
              </a:rPr>
              <a:t>https://blogs.msdn.microsoft.com/webdev/2017/02/14/building-single-page-applications-on-asp-net-core-with-javascriptservices/</a:t>
            </a:r>
            <a:endParaRPr lang="en-US" sz="16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2"/>
                </a:solidFill>
                <a:latin typeface="Consolas" panose="020B0609020204030204" pitchFamily="49" charset="0"/>
              </a:rPr>
              <a:t>ASP.NET Core - New Database </a:t>
            </a:r>
            <a:br>
              <a:rPr lang="en-US" sz="2000" dirty="0">
                <a:solidFill>
                  <a:schemeClr val="bg2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2"/>
                </a:solidFill>
                <a:latin typeface="Consolas" panose="020B0609020204030204" pitchFamily="49" charset="0"/>
                <a:hlinkClick r:id="rId5"/>
              </a:rPr>
              <a:t>https://docs.microsoft.com/en-us/ef/core/get-started/aspnetcore/new-db</a:t>
            </a:r>
            <a:endParaRPr lang="en-US" sz="16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2"/>
                </a:solidFill>
                <a:latin typeface="Consolas" panose="020B0609020204030204" pitchFamily="49" charset="0"/>
              </a:rPr>
              <a:t>ASP.NET Core - Existing Database</a:t>
            </a:r>
            <a:br>
              <a:rPr lang="en-US" sz="2000" dirty="0">
                <a:solidFill>
                  <a:schemeClr val="bg2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2"/>
                </a:solidFill>
                <a:latin typeface="Consolas" panose="020B0609020204030204" pitchFamily="49" charset="0"/>
                <a:hlinkClick r:id="rId6"/>
              </a:rPr>
              <a:t>https://docs.microsoft.com/en-us/ef/core/get-started/aspnetcore/existing-db</a:t>
            </a:r>
            <a:endParaRPr lang="en-US" sz="1600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388182239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3310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06940" y="1906360"/>
            <a:ext cx="10757899" cy="1938992"/>
          </a:xfrm>
          <a:prstGeom prst="rect">
            <a:avLst/>
          </a:prstGeom>
        </p:spPr>
        <p:txBody>
          <a:bodyPr vert="horz" wrap="square" lIns="27432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ＭＳ Ｐゴシック" pitchFamily="34" charset="-128"/>
              </a:rPr>
              <a:t>Microsoft MVP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ＭＳ Ｐゴシック" pitchFamily="34" charset="-128"/>
              </a:rPr>
              <a:t>Microsoft Certified Professional </a:t>
            </a:r>
          </a:p>
          <a:p>
            <a:endParaRPr lang="en-US" dirty="0"/>
          </a:p>
        </p:txBody>
      </p:sp>
      <p:sp>
        <p:nvSpPr>
          <p:cNvPr id="12" name="Title 13"/>
          <p:cNvSpPr txBox="1">
            <a:spLocks/>
          </p:cNvSpPr>
          <p:nvPr/>
        </p:nvSpPr>
        <p:spPr>
          <a:xfrm>
            <a:off x="0" y="876756"/>
            <a:ext cx="7879080" cy="903245"/>
          </a:xfrm>
          <a:prstGeom prst="rect">
            <a:avLst/>
          </a:prstGeom>
        </p:spPr>
        <p:txBody>
          <a:bodyPr vert="horz" lIns="27432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Michael Washington</a:t>
            </a:r>
          </a:p>
        </p:txBody>
      </p:sp>
      <p:pic>
        <p:nvPicPr>
          <p:cNvPr id="13" name="Picture 8" descr="http://www.adefwebserver.com/RESUME/m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2104" y="4209835"/>
            <a:ext cx="838200" cy="1304926"/>
          </a:xfrm>
          <a:prstGeom prst="rect">
            <a:avLst/>
          </a:prstGeom>
          <a:noFill/>
        </p:spPr>
      </p:pic>
      <p:pic>
        <p:nvPicPr>
          <p:cNvPr id="14" name="Picture 12" descr="Microsoft Certified Professio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9492" y="4528923"/>
            <a:ext cx="1247775" cy="6667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5" name="Picture 6" descr="http://www.adefwebserver.com/DotNetNukeHELP/images/member_michaelwashing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47129" y="213953"/>
            <a:ext cx="952500" cy="1114425"/>
          </a:xfrm>
          <a:prstGeom prst="rect">
            <a:avLst/>
          </a:prstGeom>
          <a:noFill/>
        </p:spPr>
      </p:pic>
      <p:sp>
        <p:nvSpPr>
          <p:cNvPr id="16" name="Title 13"/>
          <p:cNvSpPr txBox="1">
            <a:spLocks/>
          </p:cNvSpPr>
          <p:nvPr/>
        </p:nvSpPr>
        <p:spPr>
          <a:xfrm>
            <a:off x="306940" y="4342912"/>
            <a:ext cx="7879080" cy="1038772"/>
          </a:xfrm>
          <a:prstGeom prst="rect">
            <a:avLst/>
          </a:prstGeom>
        </p:spPr>
        <p:txBody>
          <a:bodyPr vert="horz" lIns="27432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bg2"/>
                </a:solidFill>
                <a:latin typeface="Consolas" panose="020B0609020204030204" pitchFamily="49" charset="0"/>
              </a:rPr>
              <a:t>AiHelpWebsite.com</a:t>
            </a:r>
          </a:p>
          <a:p>
            <a:r>
              <a:rPr lang="en-US" sz="2800" i="1" dirty="0">
                <a:solidFill>
                  <a:schemeClr val="bg2"/>
                </a:solidFill>
                <a:latin typeface="Consolas" panose="020B0609020204030204" pitchFamily="49" charset="0"/>
              </a:rPr>
              <a:t>LightSwitchHelpWebsite.com</a:t>
            </a:r>
          </a:p>
          <a:p>
            <a:r>
              <a:rPr lang="en-US" sz="2800" i="1" dirty="0">
                <a:solidFill>
                  <a:schemeClr val="bg2"/>
                </a:solidFill>
                <a:latin typeface="Consolas" panose="020B0609020204030204" pitchFamily="49" charset="0"/>
              </a:rPr>
              <a:t>HoloLensHelpWebsite.com</a:t>
            </a:r>
          </a:p>
        </p:txBody>
      </p:sp>
    </p:spTree>
    <p:extLst>
      <p:ext uri="{BB962C8B-B14F-4D97-AF65-F5344CB8AC3E}">
        <p14:creationId xmlns:p14="http://schemas.microsoft.com/office/powerpoint/2010/main" val="2471745236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08" y="1328378"/>
            <a:ext cx="11034445" cy="44354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JavaScriptServices – </a:t>
            </a:r>
            <a:r>
              <a:rPr lang="en-US" dirty="0">
                <a:solidFill>
                  <a:schemeClr val="bg2"/>
                </a:solidFill>
              </a:rPr>
              <a:t>Create a Angular 2+ JavaScriptServices project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Live Editing – </a:t>
            </a:r>
            <a:r>
              <a:rPr lang="en-US" dirty="0">
                <a:solidFill>
                  <a:schemeClr val="bg2"/>
                </a:solidFill>
              </a:rPr>
              <a:t>Demonstrate editing Angular code without reloading the web browser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Add external libraries – </a:t>
            </a:r>
            <a:r>
              <a:rPr lang="en-US" dirty="0">
                <a:solidFill>
                  <a:schemeClr val="bg2"/>
                </a:solidFill>
              </a:rPr>
              <a:t>Incorporate the </a:t>
            </a:r>
            <a:r>
              <a:rPr lang="en-US" dirty="0" err="1">
                <a:solidFill>
                  <a:schemeClr val="bg2"/>
                </a:solidFill>
              </a:rPr>
              <a:t>PrimeNg</a:t>
            </a:r>
            <a:r>
              <a:rPr lang="en-US" dirty="0">
                <a:solidFill>
                  <a:schemeClr val="bg2"/>
                </a:solidFill>
              </a:rPr>
              <a:t> Angular 2+ library and update </a:t>
            </a:r>
            <a:r>
              <a:rPr lang="en-US" dirty="0" err="1">
                <a:solidFill>
                  <a:schemeClr val="bg2"/>
                </a:solidFill>
              </a:rPr>
              <a:t>Webpack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Add A Database / Entity Framework – </a:t>
            </a:r>
            <a:r>
              <a:rPr lang="en-US" dirty="0">
                <a:solidFill>
                  <a:schemeClr val="bg2"/>
                </a:solidFill>
              </a:rPr>
              <a:t>The steps to create a database driven application</a:t>
            </a:r>
          </a:p>
        </p:txBody>
      </p:sp>
    </p:spTree>
    <p:extLst>
      <p:ext uri="{BB962C8B-B14F-4D97-AF65-F5344CB8AC3E}">
        <p14:creationId xmlns:p14="http://schemas.microsoft.com/office/powerpoint/2010/main" val="82413932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JavaScriptServices</a:t>
            </a:r>
          </a:p>
        </p:txBody>
      </p:sp>
    </p:spTree>
    <p:extLst>
      <p:ext uri="{BB962C8B-B14F-4D97-AF65-F5344CB8AC3E}">
        <p14:creationId xmlns:p14="http://schemas.microsoft.com/office/powerpoint/2010/main" val="132413991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JavaScriptServices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719"/>
            <a:ext cx="10233060" cy="1200329"/>
          </a:xfrm>
        </p:spPr>
        <p:txBody>
          <a:bodyPr/>
          <a:lstStyle/>
          <a:p>
            <a:r>
              <a:rPr lang="en-US" sz="1800" i="1" dirty="0">
                <a:solidFill>
                  <a:schemeClr val="bg2"/>
                </a:solidFill>
              </a:rPr>
              <a:t>JavaScriptServices  is a set of technologies for ASP.NET Core developers. It provides infrastructure that you'll find useful if you use Angular 2 / React / Knockout / etc. on the client, or if you build your client-side resources using </a:t>
            </a:r>
            <a:r>
              <a:rPr lang="en-US" sz="1800" i="1" dirty="0" err="1">
                <a:solidFill>
                  <a:schemeClr val="bg2"/>
                </a:solidFill>
              </a:rPr>
              <a:t>Webpack</a:t>
            </a:r>
            <a:r>
              <a:rPr lang="en-US" sz="1800" i="1" dirty="0">
                <a:solidFill>
                  <a:schemeClr val="bg2"/>
                </a:solidFill>
              </a:rPr>
              <a:t>, or otherwise want to execute JavaScript on the server at runtime.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-291101" y="2686208"/>
            <a:ext cx="101542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Invoking arbitrary NPM packages at runtime from .NET code (</a:t>
            </a:r>
            <a:r>
              <a:rPr lang="en-US" sz="2400" dirty="0">
                <a:hlinkClick r:id="rId3"/>
              </a:rPr>
              <a:t>docs</a:t>
            </a:r>
            <a:r>
              <a:rPr lang="en-US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Server-side prerendering of SPA components (</a:t>
            </a:r>
            <a:r>
              <a:rPr lang="en-US" sz="2400" dirty="0">
                <a:hlinkClick r:id="rId4"/>
              </a:rPr>
              <a:t>docs</a:t>
            </a:r>
            <a:r>
              <a:rPr lang="en-US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Webpack</a:t>
            </a:r>
            <a:r>
              <a:rPr lang="en-US" sz="2400" dirty="0"/>
              <a:t> dev middleware (</a:t>
            </a:r>
            <a:r>
              <a:rPr lang="en-US" sz="2400" dirty="0">
                <a:hlinkClick r:id="rId5"/>
              </a:rPr>
              <a:t>docs</a:t>
            </a:r>
            <a:r>
              <a:rPr lang="en-US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Hot module replacement (HMR) (</a:t>
            </a:r>
            <a:r>
              <a:rPr lang="en-US" sz="2400" dirty="0">
                <a:hlinkClick r:id="rId6"/>
              </a:rPr>
              <a:t>docs</a:t>
            </a:r>
            <a:r>
              <a:rPr lang="en-US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Server-side and client-side routing integration (</a:t>
            </a:r>
            <a:r>
              <a:rPr lang="en-US" sz="2400" dirty="0">
                <a:hlinkClick r:id="rId7"/>
              </a:rPr>
              <a:t>docs</a:t>
            </a:r>
            <a:r>
              <a:rPr lang="en-US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Server-side and client-side validation integration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"Cache priming" for Angular 2 apps</a:t>
            </a:r>
          </a:p>
        </p:txBody>
      </p:sp>
    </p:spTree>
    <p:extLst>
      <p:ext uri="{BB962C8B-B14F-4D97-AF65-F5344CB8AC3E}">
        <p14:creationId xmlns:p14="http://schemas.microsoft.com/office/powerpoint/2010/main" val="70768915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JavaScriptServices</a:t>
            </a:r>
          </a:p>
        </p:txBody>
      </p:sp>
      <p:pic>
        <p:nvPicPr>
          <p:cNvPr id="3" name="Picture 2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2" y="2995612"/>
            <a:ext cx="349567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67037"/>
            <a:ext cx="24765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919412"/>
            <a:ext cx="5467350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933575"/>
            <a:ext cx="611505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071812"/>
            <a:ext cx="45529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7" y="1500187"/>
            <a:ext cx="5267325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647825"/>
            <a:ext cx="323850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2319337"/>
            <a:ext cx="429577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3148012"/>
            <a:ext cx="22764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7" y="1932322"/>
            <a:ext cx="515302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346408"/>
            <a:ext cx="6267450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4194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12" y="2442485"/>
            <a:ext cx="6019800" cy="865794"/>
          </a:xfrm>
        </p:spPr>
        <p:txBody>
          <a:bodyPr>
            <a:noAutofit/>
          </a:bodyPr>
          <a:lstStyle/>
          <a:p>
            <a:r>
              <a:rPr lang="en-US" sz="6000" b="1" dirty="0"/>
              <a:t>JavaScriptServices</a:t>
            </a:r>
          </a:p>
        </p:txBody>
      </p:sp>
    </p:spTree>
    <p:extLst>
      <p:ext uri="{BB962C8B-B14F-4D97-AF65-F5344CB8AC3E}">
        <p14:creationId xmlns:p14="http://schemas.microsoft.com/office/powerpoint/2010/main" val="41819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12" y="2442485"/>
            <a:ext cx="6019800" cy="865794"/>
          </a:xfrm>
        </p:spPr>
        <p:txBody>
          <a:bodyPr>
            <a:noAutofit/>
          </a:bodyPr>
          <a:lstStyle/>
          <a:p>
            <a:r>
              <a:rPr lang="en-US" sz="6000" b="1" dirty="0"/>
              <a:t>Live Editing</a:t>
            </a:r>
          </a:p>
        </p:txBody>
      </p:sp>
    </p:spTree>
    <p:extLst>
      <p:ext uri="{BB962C8B-B14F-4D97-AF65-F5344CB8AC3E}">
        <p14:creationId xmlns:p14="http://schemas.microsoft.com/office/powerpoint/2010/main" val="25402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Libraries</a:t>
            </a:r>
          </a:p>
        </p:txBody>
      </p:sp>
    </p:spTree>
    <p:extLst>
      <p:ext uri="{BB962C8B-B14F-4D97-AF65-F5344CB8AC3E}">
        <p14:creationId xmlns:p14="http://schemas.microsoft.com/office/powerpoint/2010/main" val="21472596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_Office Theme">
  <a:themeElements>
    <a:clrScheme name="Custom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245</Words>
  <Application>Microsoft Office PowerPoint</Application>
  <PresentationFormat>Widescreen</PresentationFormat>
  <Paragraphs>49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Consolas</vt:lpstr>
      <vt:lpstr>Segoe UI</vt:lpstr>
      <vt:lpstr>Segoe UI Light</vt:lpstr>
      <vt:lpstr>1_Office Theme</vt:lpstr>
      <vt:lpstr>Session 08: Web</vt:lpstr>
      <vt:lpstr>About</vt:lpstr>
      <vt:lpstr>Agenda</vt:lpstr>
      <vt:lpstr>JavaScriptServices</vt:lpstr>
      <vt:lpstr>JavaScriptServices</vt:lpstr>
      <vt:lpstr>JavaScriptServices</vt:lpstr>
      <vt:lpstr>JavaScriptServices</vt:lpstr>
      <vt:lpstr>Live Editing</vt:lpstr>
      <vt:lpstr>External Libraries</vt:lpstr>
      <vt:lpstr>External Library</vt:lpstr>
      <vt:lpstr>External Library</vt:lpstr>
      <vt:lpstr>Add A Database /  Entity Framework</vt:lpstr>
      <vt:lpstr>Add A Database</vt:lpstr>
      <vt:lpstr>Add A Database</vt:lpstr>
      <vt:lpstr>Add Entity Framework</vt:lpstr>
      <vt:lpstr>Entity Framework</vt:lpstr>
      <vt:lpstr>PowerPoint Presentation</vt:lpstr>
      <vt:lpstr>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Jerry Nixon</dc:creator>
  <cp:lastModifiedBy>Michael Washington</cp:lastModifiedBy>
  <cp:revision>30</cp:revision>
  <dcterms:created xsi:type="dcterms:W3CDTF">2017-03-06T17:51:59Z</dcterms:created>
  <dcterms:modified xsi:type="dcterms:W3CDTF">2017-03-12T22:54:00Z</dcterms:modified>
</cp:coreProperties>
</file>